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0" r:id="rId2"/>
  </p:sldMasterIdLst>
  <p:notesMasterIdLst>
    <p:notesMasterId r:id="rId13"/>
  </p:notesMasterIdLst>
  <p:sldIdLst>
    <p:sldId id="293" r:id="rId3"/>
    <p:sldId id="262" r:id="rId4"/>
    <p:sldId id="273" r:id="rId5"/>
    <p:sldId id="268" r:id="rId6"/>
    <p:sldId id="277" r:id="rId7"/>
    <p:sldId id="275" r:id="rId8"/>
    <p:sldId id="294" r:id="rId9"/>
    <p:sldId id="274" r:id="rId10"/>
    <p:sldId id="285" r:id="rId11"/>
    <p:sldId id="29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Williams" initials="EW" lastIdx="1" clrIdx="0">
    <p:extLst>
      <p:ext uri="{19B8F6BF-5375-455C-9EA6-DF929625EA0E}">
        <p15:presenceInfo xmlns:p15="http://schemas.microsoft.com/office/powerpoint/2012/main" userId="38ec6b04212b33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14DC"/>
    <a:srgbClr val="006EE0"/>
    <a:srgbClr val="00A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27" autoAdjust="0"/>
    <p:restoredTop sz="85267" autoAdjust="0"/>
  </p:normalViewPr>
  <p:slideViewPr>
    <p:cSldViewPr snapToGrid="0">
      <p:cViewPr varScale="1">
        <p:scale>
          <a:sx n="73" d="100"/>
          <a:sy n="73" d="100"/>
        </p:scale>
        <p:origin x="888" y="62"/>
      </p:cViewPr>
      <p:guideLst/>
    </p:cSldViewPr>
  </p:slideViewPr>
  <p:notesTextViewPr>
    <p:cViewPr>
      <p:scale>
        <a:sx n="1" d="1"/>
        <a:sy n="1" d="1"/>
      </p:scale>
      <p:origin x="0" y="-259"/>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EF9E07-9306-4908-B872-9186AFA9B50E}" type="datetimeFigureOut">
              <a:rPr lang="en-GB" smtClean="0"/>
              <a:t>27/05/2020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BAFFD7-618E-4E97-911B-D472C56DD543}" type="slidenum">
              <a:rPr lang="en-GB" smtClean="0"/>
              <a:t>‹#›</a:t>
            </a:fld>
            <a:endParaRPr lang="en-GB"/>
          </a:p>
        </p:txBody>
      </p:sp>
    </p:spTree>
    <p:extLst>
      <p:ext uri="{BB962C8B-B14F-4D97-AF65-F5344CB8AC3E}">
        <p14:creationId xmlns:p14="http://schemas.microsoft.com/office/powerpoint/2010/main" val="1179221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Links</a:t>
            </a:r>
            <a:r>
              <a:rPr lang="en-GB" baseline="0" dirty="0"/>
              <a:t> with Mission One </a:t>
            </a:r>
            <a:endParaRPr lang="en-GB" dirty="0"/>
          </a:p>
        </p:txBody>
      </p:sp>
      <p:sp>
        <p:nvSpPr>
          <p:cNvPr id="4" name="Slide Number Placeholder 3"/>
          <p:cNvSpPr>
            <a:spLocks noGrp="1"/>
          </p:cNvSpPr>
          <p:nvPr>
            <p:ph type="sldNum" sz="quarter" idx="10"/>
          </p:nvPr>
        </p:nvSpPr>
        <p:spPr/>
        <p:txBody>
          <a:bodyPr/>
          <a:lstStyle/>
          <a:p>
            <a:fld id="{BCBAFFD7-618E-4E97-911B-D472C56DD543}" type="slidenum">
              <a:rPr lang="en-GB" smtClean="0"/>
              <a:t>1</a:t>
            </a:fld>
            <a:endParaRPr lang="en-GB"/>
          </a:p>
        </p:txBody>
      </p:sp>
    </p:spTree>
    <p:extLst>
      <p:ext uri="{BB962C8B-B14F-4D97-AF65-F5344CB8AC3E}">
        <p14:creationId xmlns:p14="http://schemas.microsoft.com/office/powerpoint/2010/main" val="963539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dirty="0">
                <a:latin typeface="Nunito Sans" panose="00000500000000000000" pitchFamily="2" charset="0"/>
              </a:rPr>
              <a:t>It’s always good to start with objectives so we know what we are going to be doing for the session.</a:t>
            </a:r>
          </a:p>
          <a:p>
            <a:pPr eaLnBrk="1" hangingPunct="1">
              <a:spcBef>
                <a:spcPct val="0"/>
              </a:spcBef>
            </a:pPr>
            <a:endParaRPr lang="en-GB" altLang="en-US" dirty="0">
              <a:latin typeface="Nunito Sans" panose="00000500000000000000" pitchFamily="2" charset="0"/>
            </a:endParaRPr>
          </a:p>
          <a:p>
            <a:pPr eaLnBrk="1" hangingPunct="1">
              <a:spcBef>
                <a:spcPct val="0"/>
              </a:spcBef>
            </a:pPr>
            <a:r>
              <a:rPr lang="en-GB" altLang="en-US" dirty="0">
                <a:latin typeface="Nunito Sans" panose="00000500000000000000" pitchFamily="2" charset="0"/>
              </a:rPr>
              <a:t>Talk through the objectives and remember to revisit them at the end to see if we have achieved everything. </a:t>
            </a:r>
          </a:p>
          <a:p>
            <a:endParaRPr lang="en-GB" dirty="0"/>
          </a:p>
          <a:p>
            <a:endParaRPr lang="en-GB" dirty="0"/>
          </a:p>
        </p:txBody>
      </p:sp>
      <p:sp>
        <p:nvSpPr>
          <p:cNvPr id="4" name="Slide Number Placeholder 3"/>
          <p:cNvSpPr>
            <a:spLocks noGrp="1"/>
          </p:cNvSpPr>
          <p:nvPr>
            <p:ph type="sldNum" sz="quarter" idx="10"/>
          </p:nvPr>
        </p:nvSpPr>
        <p:spPr/>
        <p:txBody>
          <a:bodyPr/>
          <a:lstStyle/>
          <a:p>
            <a:fld id="{BCBAFFD7-618E-4E97-911B-D472C56DD543}" type="slidenum">
              <a:rPr lang="en-GB" smtClean="0"/>
              <a:t>2</a:t>
            </a:fld>
            <a:endParaRPr lang="en-GB"/>
          </a:p>
        </p:txBody>
      </p:sp>
    </p:spTree>
    <p:extLst>
      <p:ext uri="{BB962C8B-B14F-4D97-AF65-F5344CB8AC3E}">
        <p14:creationId xmlns:p14="http://schemas.microsoft.com/office/powerpoint/2010/main" val="2774020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GB" altLang="en-US" b="1" dirty="0"/>
              <a:t>The</a:t>
            </a:r>
            <a:r>
              <a:rPr lang="en-GB" altLang="en-US" b="1" baseline="0" dirty="0"/>
              <a:t> Artist Activity - </a:t>
            </a:r>
            <a:r>
              <a:rPr lang="en-GB" sz="1200" b="1" kern="1200" dirty="0">
                <a:solidFill>
                  <a:schemeClr val="tx1"/>
                </a:solidFill>
                <a:effectLst/>
                <a:latin typeface="+mn-lt"/>
                <a:ea typeface="+mn-ea"/>
                <a:cs typeface="+mn-cs"/>
              </a:rPr>
              <a:t>approx. 10 minutes</a:t>
            </a:r>
            <a:endParaRPr lang="en-GB" altLang="en-US" b="1" baseline="0" dirty="0"/>
          </a:p>
          <a:p>
            <a:pPr marL="0" marR="0" indent="0" algn="l" defTabSz="914400" rtl="0" eaLnBrk="1" fontAlgn="auto" latinLnBrk="0" hangingPunct="1">
              <a:lnSpc>
                <a:spcPct val="100000"/>
              </a:lnSpc>
              <a:spcBef>
                <a:spcPct val="0"/>
              </a:spcBef>
              <a:spcAft>
                <a:spcPts val="0"/>
              </a:spcAft>
              <a:buClrTx/>
              <a:buSzTx/>
              <a:buFontTx/>
              <a:buNone/>
              <a:tabLst/>
              <a:defRPr/>
            </a:pPr>
            <a:endParaRPr lang="en-GB" altLang="en-US" b="1" baseline="0" dirty="0"/>
          </a:p>
          <a:p>
            <a:pPr marL="0" marR="0" indent="0" algn="l" defTabSz="914400" rtl="0" eaLnBrk="1" fontAlgn="auto" latinLnBrk="0" hangingPunct="1">
              <a:lnSpc>
                <a:spcPct val="100000"/>
              </a:lnSpc>
              <a:spcBef>
                <a:spcPct val="0"/>
              </a:spcBef>
              <a:spcAft>
                <a:spcPts val="0"/>
              </a:spcAft>
              <a:buClrTx/>
              <a:buSzTx/>
              <a:buFontTx/>
              <a:buNone/>
              <a:tabLst/>
              <a:defRPr/>
            </a:pPr>
            <a:r>
              <a:rPr lang="en-GB" altLang="en-US" dirty="0"/>
              <a:t>Ask the YLs to draw the images above, giving them minimal instructions. Compare drawings to what they should look like, then discuss what they think of this learning method.  </a:t>
            </a:r>
          </a:p>
          <a:p>
            <a:pPr eaLnBrk="1" hangingPunct="1">
              <a:spcBef>
                <a:spcPct val="0"/>
              </a:spcBef>
            </a:pPr>
            <a:r>
              <a:rPr lang="en-GB" altLang="en-US" dirty="0"/>
              <a:t>This is pure iteration – it may be suitable for older sections, but isn’t generally favoured as some YP can get discouraged if they don’t know what to do.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AFFD7-618E-4E97-911B-D472C56DD5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9409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I do, we do, you do (suitable for groups of all sizes, approx. 25 minutes)</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Each ESYL should have a piece of string/wool/shoelace etc. Start by showing them how to tie a knot. The ESYLs should watch you tie it carefully. Next, ask the ESYLs to fasten the knot at the same time, creating the knot together. Finally, they should fasten the knot on their own. This activity teaches the method of I do, we do, and you do.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Knot in this slide can be swapped out for whatever know (or other activity) </a:t>
            </a:r>
            <a:r>
              <a:rPr lang="en-GB" sz="1200" kern="1200">
                <a:solidFill>
                  <a:schemeClr val="tx1"/>
                </a:solidFill>
                <a:effectLst/>
                <a:latin typeface="+mn-lt"/>
                <a:ea typeface="+mn-ea"/>
                <a:cs typeface="+mn-cs"/>
              </a:rPr>
              <a:t>you choose.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Top tip: teaching sign language instead of knots can be another good way to cover this method. Another alternative would be to use Smarties, demonstrating a pattern to the ESYL using the different colours of the different </a:t>
            </a:r>
            <a:r>
              <a:rPr lang="en-GB" sz="1200" kern="1200" dirty="0" err="1">
                <a:solidFill>
                  <a:schemeClr val="tx1"/>
                </a:solidFill>
                <a:effectLst/>
                <a:latin typeface="+mn-lt"/>
                <a:ea typeface="+mn-ea"/>
                <a:cs typeface="+mn-cs"/>
              </a:rPr>
              <a:t>smartie</a:t>
            </a:r>
            <a:r>
              <a:rPr lang="en-GB" sz="1200" kern="1200" dirty="0">
                <a:solidFill>
                  <a:schemeClr val="tx1"/>
                </a:solidFill>
                <a:effectLst/>
                <a:latin typeface="+mn-lt"/>
                <a:ea typeface="+mn-ea"/>
                <a:cs typeface="+mn-cs"/>
              </a:rPr>
              <a:t> sweets. The ESYLs should attempt to create the pattern at the same time as you, and then attempt to do it themselves from memory.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AFFD7-618E-4E97-911B-D472C56DD5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156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How do I do it?</a:t>
            </a:r>
          </a:p>
          <a:p>
            <a:pPr marL="0" marR="0" indent="0" algn="l" defTabSz="914400" rtl="0" eaLnBrk="1" fontAlgn="auto" latinLnBrk="0" hangingPunct="1">
              <a:lnSpc>
                <a:spcPct val="12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a:lnSpc>
                <a:spcPct val="120000"/>
              </a:lnSpc>
              <a:spcAft>
                <a:spcPts val="0"/>
              </a:spcAft>
            </a:pPr>
            <a:r>
              <a:rPr lang="en-GB" sz="1200" b="0" kern="1200" dirty="0">
                <a:solidFill>
                  <a:schemeClr val="tx1"/>
                </a:solidFill>
                <a:effectLst/>
                <a:latin typeface="+mn-lt"/>
                <a:ea typeface="+mn-ea"/>
                <a:cs typeface="+mn-cs"/>
              </a:rPr>
              <a:t>You’ve forgotten how to do simple things. Ask the YLs to instruct you on how to do the simple tasks, taking everything they say very literally.</a:t>
            </a:r>
          </a:p>
          <a:p>
            <a:pPr>
              <a:lnSpc>
                <a:spcPct val="120000"/>
              </a:lnSpc>
              <a:spcAft>
                <a:spcPts val="0"/>
              </a:spcAft>
            </a:pPr>
            <a:r>
              <a:rPr lang="en-GB" sz="1200" b="0" kern="1200" dirty="0">
                <a:solidFill>
                  <a:schemeClr val="tx1"/>
                </a:solidFill>
                <a:effectLst/>
                <a:latin typeface="+mn-lt"/>
                <a:ea typeface="+mn-ea"/>
                <a:cs typeface="+mn-cs"/>
              </a:rPr>
              <a:t>This will help them realise that you have to be very precise with instruction, as it can be misinterpreted.</a:t>
            </a:r>
            <a:endParaRPr lang="en-GB" sz="1200" b="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endParaRPr>
          </a:p>
          <a:p>
            <a:pPr eaLnBrk="1" hangingPunct="1">
              <a:spcBef>
                <a:spcPct val="0"/>
              </a:spcBef>
            </a:pPr>
            <a:endParaRPr lang="en-GB" alt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AFFD7-618E-4E97-911B-D472C56DD5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488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Aft>
                <a:spcPts val="0"/>
              </a:spcAf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Regroup and discuss the following points:</a:t>
            </a:r>
          </a:p>
          <a:p>
            <a:pPr>
              <a:lnSpc>
                <a:spcPct val="120000"/>
              </a:lnSpc>
              <a:spcAft>
                <a:spcPts val="0"/>
              </a:spcAft>
            </a:pP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all methods described have both advantages and disadvantages</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talking something through can get a message across to lots of people at once, but often misses out on the detail</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Using a diagram or paper copy ensures that everyone gets the same message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demonstrating a skill or technique has visual impact, but you can only use this technique in small groups</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demonstrating with material has additional visual impact</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in terms of learning,, demonstrating something by doing has more effect than merely seeing or listening to something</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in general, younger members respond better to doing something simple with coloured bits and pieces</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as members get older, written and printed material can be useful</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talking to groups has its limitations with any age group, but can be essential in describing the rules of games (as long as they are simple)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small groups lend themselves to demonstrations and tend to respond well to a hands-on approach to learning</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larger groups require visual aids that everyone can see, such as slides, OHPs or PowerPoint presentations, along with a simple and effective verbal message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leadership is easier to do effectively in a small group, especially if everyone is involved in doing things themselves and taking an active role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the larger the group, the more difficult teaching becomes, as boredom and disinterest become issues</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using directed questions to group members could be useful, but remember not to pick on any one member all the time</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spcAft>
                <a:spcPts val="0"/>
              </a:spcAft>
              <a:buSzPts val="1200"/>
              <a:buFont typeface="Arial" panose="020B0604020202020204" pitchFamily="34" charset="0"/>
              <a:buChar char="■"/>
              <a:tabLst>
                <a:tab pos="144145" algn="l"/>
              </a:tabLst>
            </a:pPr>
            <a:r>
              <a:rPr lang="en-GB" sz="1200" dirty="0">
                <a:solidFill>
                  <a:srgbClr val="000000"/>
                </a:solidFill>
                <a:effectLst/>
                <a:latin typeface="Nunito Sans" panose="00000500000000000000" pitchFamily="2" charset="0"/>
                <a:ea typeface="Arial" panose="020B0604020202020204" pitchFamily="34" charset="0"/>
                <a:cs typeface="Times New Roman" panose="02020603050405020304" pitchFamily="18" charset="0"/>
              </a:rPr>
              <a:t>if boredom and disinterest are becoming a problem, maybe you need to rethink the method you are using to get your message across (How can you bounce back? Is there a different way you could approach things?) </a:t>
            </a:r>
            <a:endParaRPr lang="en-GB"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BCBAFFD7-618E-4E97-911B-D472C56DD543}" type="slidenum">
              <a:rPr lang="en-GB" smtClean="0"/>
              <a:t>9</a:t>
            </a:fld>
            <a:endParaRPr lang="en-GB"/>
          </a:p>
        </p:txBody>
      </p:sp>
    </p:spTree>
    <p:extLst>
      <p:ext uri="{BB962C8B-B14F-4D97-AF65-F5344CB8AC3E}">
        <p14:creationId xmlns:p14="http://schemas.microsoft.com/office/powerpoint/2010/main" val="1200271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Summarise the module by revisiting the objectives. Ask the ESYLs whether they feel they have covered all of the objectives satisfactorily. Before they go, carry out a review or an evaluation of the session.</a:t>
            </a:r>
          </a:p>
          <a:p>
            <a:endParaRPr lang="en-GB" dirty="0"/>
          </a:p>
          <a:p>
            <a:r>
              <a:rPr lang="en-GB" dirty="0"/>
              <a:t>This</a:t>
            </a:r>
            <a:r>
              <a:rPr lang="en-GB" baseline="0" dirty="0"/>
              <a:t> module links to the first Mission</a:t>
            </a:r>
            <a:endParaRPr lang="en-GB" dirty="0"/>
          </a:p>
        </p:txBody>
      </p:sp>
      <p:sp>
        <p:nvSpPr>
          <p:cNvPr id="4" name="Slide Number Placeholder 3"/>
          <p:cNvSpPr>
            <a:spLocks noGrp="1"/>
          </p:cNvSpPr>
          <p:nvPr>
            <p:ph type="sldNum" sz="quarter" idx="10"/>
          </p:nvPr>
        </p:nvSpPr>
        <p:spPr/>
        <p:txBody>
          <a:bodyPr/>
          <a:lstStyle/>
          <a:p>
            <a:fld id="{BCBAFFD7-618E-4E97-911B-D472C56DD543}" type="slidenum">
              <a:rPr lang="en-GB" smtClean="0"/>
              <a:t>10</a:t>
            </a:fld>
            <a:endParaRPr lang="en-GB"/>
          </a:p>
        </p:txBody>
      </p:sp>
    </p:spTree>
    <p:extLst>
      <p:ext uri="{BB962C8B-B14F-4D97-AF65-F5344CB8AC3E}">
        <p14:creationId xmlns:p14="http://schemas.microsoft.com/office/powerpoint/2010/main" val="2502016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4100" y="1165972"/>
            <a:ext cx="4843800" cy="4526057"/>
          </a:xfrm>
          <a:prstGeom prst="rect">
            <a:avLst/>
          </a:prstGeom>
        </p:spPr>
      </p:pic>
    </p:spTree>
    <p:extLst>
      <p:ext uri="{BB962C8B-B14F-4D97-AF65-F5344CB8AC3E}">
        <p14:creationId xmlns:p14="http://schemas.microsoft.com/office/powerpoint/2010/main" val="1573599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Tree>
    <p:extLst>
      <p:ext uri="{BB962C8B-B14F-4D97-AF65-F5344CB8AC3E}">
        <p14:creationId xmlns:p14="http://schemas.microsoft.com/office/powerpoint/2010/main" val="208050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Tree>
    <p:extLst>
      <p:ext uri="{BB962C8B-B14F-4D97-AF65-F5344CB8AC3E}">
        <p14:creationId xmlns:p14="http://schemas.microsoft.com/office/powerpoint/2010/main" val="125731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slide Blue">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Tree>
    <p:extLst>
      <p:ext uri="{BB962C8B-B14F-4D97-AF65-F5344CB8AC3E}">
        <p14:creationId xmlns:p14="http://schemas.microsoft.com/office/powerpoint/2010/main" val="2014531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3500" indent="0">
              <a:lnSpc>
                <a:spcPts val="2700"/>
              </a:lnSpc>
              <a:buFont typeface="Arial" panose="020B0604020202020204" pitchFamily="34" charset="0"/>
              <a:buNone/>
              <a:defRPr sz="2550"/>
            </a:lvl1pPr>
            <a:lvl2pPr marL="13500" indent="0">
              <a:lnSpc>
                <a:spcPts val="2700"/>
              </a:lnSpc>
              <a:buFont typeface="Arial" panose="020B0604020202020204" pitchFamily="34" charset="0"/>
              <a:buNone/>
              <a:defRPr sz="2550"/>
            </a:lvl2pPr>
            <a:lvl3pPr marL="13500" indent="0">
              <a:lnSpc>
                <a:spcPts val="2700"/>
              </a:lnSpc>
              <a:buFont typeface="Arial" panose="020B0604020202020204" pitchFamily="34" charset="0"/>
              <a:buNone/>
              <a:defRPr sz="2550">
                <a:solidFill>
                  <a:schemeClr val="tx1"/>
                </a:solidFill>
              </a:defRPr>
            </a:lvl3pPr>
            <a:lvl4pPr marL="13500" indent="0">
              <a:lnSpc>
                <a:spcPts val="2700"/>
              </a:lnSpc>
              <a:buFont typeface="Arial" panose="020B0604020202020204" pitchFamily="34" charset="0"/>
              <a:buNone/>
              <a:defRPr sz="2550">
                <a:solidFill>
                  <a:srgbClr val="006EE0"/>
                </a:solidFill>
              </a:defRPr>
            </a:lvl4pPr>
            <a:lvl5pPr marL="13500" indent="0">
              <a:lnSpc>
                <a:spcPts val="2700"/>
              </a:lnSpc>
              <a:buFont typeface="Arial" panose="020B0604020202020204" pitchFamily="34" charset="0"/>
              <a:buNone/>
              <a:defRPr sz="25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7449" y="359569"/>
            <a:ext cx="1752300" cy="649030"/>
          </a:xfrm>
          <a:prstGeom prst="rect">
            <a:avLst/>
          </a:prstGeom>
        </p:spPr>
      </p:pic>
    </p:spTree>
    <p:extLst>
      <p:ext uri="{BB962C8B-B14F-4D97-AF65-F5344CB8AC3E}">
        <p14:creationId xmlns:p14="http://schemas.microsoft.com/office/powerpoint/2010/main" val="4178256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3500" indent="0">
              <a:lnSpc>
                <a:spcPts val="2700"/>
              </a:lnSpc>
              <a:buClr>
                <a:schemeClr val="bg1"/>
              </a:buClr>
              <a:buFont typeface="Arial" panose="020B0604020202020204" pitchFamily="34" charset="0"/>
              <a:buNone/>
              <a:defRPr sz="2550">
                <a:solidFill>
                  <a:schemeClr val="bg1"/>
                </a:solidFill>
              </a:defRPr>
            </a:lvl1pPr>
            <a:lvl2pPr marL="13500" indent="0">
              <a:lnSpc>
                <a:spcPts val="2700"/>
              </a:lnSpc>
              <a:buClr>
                <a:schemeClr val="bg1"/>
              </a:buClr>
              <a:buFont typeface="Arial" panose="020B0604020202020204" pitchFamily="34" charset="0"/>
              <a:buNone/>
              <a:defRPr sz="2550">
                <a:solidFill>
                  <a:schemeClr val="bg1"/>
                </a:solidFill>
              </a:defRPr>
            </a:lvl2pPr>
            <a:lvl3pPr marL="13500" indent="0">
              <a:lnSpc>
                <a:spcPts val="2700"/>
              </a:lnSpc>
              <a:buClr>
                <a:schemeClr val="bg1"/>
              </a:buClr>
              <a:buFont typeface="Arial" panose="020B0604020202020204" pitchFamily="34" charset="0"/>
              <a:buNone/>
              <a:defRPr sz="2550">
                <a:solidFill>
                  <a:schemeClr val="bg1"/>
                </a:solidFill>
              </a:defRPr>
            </a:lvl3pPr>
            <a:lvl4pPr marL="13500" indent="0">
              <a:lnSpc>
                <a:spcPts val="2700"/>
              </a:lnSpc>
              <a:buClr>
                <a:schemeClr val="bg1"/>
              </a:buClr>
              <a:buFont typeface="Arial" panose="020B0604020202020204" pitchFamily="34" charset="0"/>
              <a:buNone/>
              <a:defRPr sz="2550">
                <a:solidFill>
                  <a:schemeClr val="bg1"/>
                </a:solidFill>
              </a:defRPr>
            </a:lvl4pPr>
            <a:lvl5pPr marL="13500" indent="0">
              <a:lnSpc>
                <a:spcPts val="2700"/>
              </a:lnSpc>
              <a:buClr>
                <a:schemeClr val="bg1"/>
              </a:buClr>
              <a:buFont typeface="Arial" panose="020B0604020202020204" pitchFamily="34" charset="0"/>
              <a:buNone/>
              <a:defRPr sz="25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29634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lvl1pPr>
            <a:lvl2pPr marL="13500" indent="0">
              <a:lnSpc>
                <a:spcPts val="5100"/>
              </a:lnSpc>
              <a:buFont typeface="Arial" panose="020B0604020202020204" pitchFamily="34" charset="0"/>
              <a:buNone/>
              <a:defRPr sz="4800"/>
            </a:lvl2pPr>
            <a:lvl3pPr marL="13500" indent="0">
              <a:lnSpc>
                <a:spcPts val="2700"/>
              </a:lnSpc>
              <a:buFont typeface="Arial" panose="020B0604020202020204" pitchFamily="34" charset="0"/>
              <a:buNone/>
              <a:defRPr sz="2550"/>
            </a:lvl3pPr>
            <a:lvl4pPr marL="13500" indent="0">
              <a:lnSpc>
                <a:spcPts val="5100"/>
              </a:lnSpc>
              <a:buFont typeface="Arial" panose="020B0604020202020204" pitchFamily="34" charset="0"/>
              <a:buNone/>
              <a:defRPr sz="4800"/>
            </a:lvl4pPr>
            <a:lvl5pPr marL="13500" indent="0">
              <a:lnSpc>
                <a:spcPts val="2700"/>
              </a:lnSpc>
              <a:buFont typeface="Arial" panose="020B0604020202020204" pitchFamily="34" charset="0"/>
              <a:buNone/>
              <a:defRPr sz="25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56903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39603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006EE0"/>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7771" y="364056"/>
            <a:ext cx="1752300" cy="649030"/>
          </a:xfrm>
          <a:prstGeom prst="rect">
            <a:avLst/>
          </a:prstGeom>
        </p:spPr>
      </p:pic>
    </p:spTree>
    <p:extLst>
      <p:ext uri="{BB962C8B-B14F-4D97-AF65-F5344CB8AC3E}">
        <p14:creationId xmlns:p14="http://schemas.microsoft.com/office/powerpoint/2010/main" val="31303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23950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2pPr marL="0">
              <a:lnSpc>
                <a:spcPts val="1500"/>
              </a:lnSpc>
              <a:defRPr sz="1350" b="0" i="0">
                <a:latin typeface="Nunito Sans" pitchFamily="2" charset="77"/>
              </a:defRPr>
            </a:lvl2pPr>
            <a:lvl3pPr marL="0">
              <a:lnSpc>
                <a:spcPts val="1500"/>
              </a:lnSpc>
              <a:defRPr sz="1350"/>
            </a:lvl3pPr>
            <a:lvl4pPr>
              <a:defRPr b="1" i="0">
                <a:latin typeface="Nunito Sans" pitchFamily="2" charset="77"/>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8939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name">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7" y="4777265"/>
            <a:ext cx="8229325" cy="1019175"/>
          </a:xfrm>
        </p:spPr>
        <p:txBody>
          <a:bodyPr>
            <a:noAutofit/>
          </a:bodyPr>
          <a:lstStyle>
            <a:lvl1pPr marL="0" algn="ctr" defTabSz="685800" rtl="0" eaLnBrk="1" latinLnBrk="0" hangingPunct="1">
              <a:defRPr lang="en-US" sz="4050" b="1" kern="1200" dirty="0" smtClean="0">
                <a:solidFill>
                  <a:schemeClr val="bg1"/>
                </a:solidFill>
                <a:latin typeface="Nunito Sans ExtraBold" pitchFamily="2" charset="77"/>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400" y="886399"/>
            <a:ext cx="3787200" cy="3538768"/>
          </a:xfrm>
          <a:prstGeom prst="rect">
            <a:avLst/>
          </a:prstGeom>
        </p:spPr>
      </p:pic>
    </p:spTree>
    <p:extLst>
      <p:ext uri="{BB962C8B-B14F-4D97-AF65-F5344CB8AC3E}">
        <p14:creationId xmlns:p14="http://schemas.microsoft.com/office/powerpoint/2010/main" val="3135433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a:defRPr>
                <a:solidFill>
                  <a:schemeClr val="bg1"/>
                </a:solidFill>
              </a:defRPr>
            </a:lvl1pPr>
            <a:lvl2pPr marL="0">
              <a:lnSpc>
                <a:spcPts val="1500"/>
              </a:lnSpc>
              <a:defRPr sz="1350" b="0" i="0">
                <a:solidFill>
                  <a:schemeClr val="bg1"/>
                </a:solidFill>
                <a:latin typeface="Nunito Sans" pitchFamily="2" charset="77"/>
              </a:defRPr>
            </a:lvl2pPr>
            <a:lvl3pPr marL="0">
              <a:lnSpc>
                <a:spcPts val="1500"/>
              </a:lnSpc>
              <a:defRPr sz="1350">
                <a:solidFill>
                  <a:schemeClr val="bg1"/>
                </a:solidFill>
              </a:defRPr>
            </a:lvl3pPr>
            <a:lvl4pPr>
              <a:defRPr b="1" i="0">
                <a:solidFill>
                  <a:schemeClr val="bg1"/>
                </a:solidFill>
                <a:latin typeface="Nunito Sans" pitchFamily="2" charset="77"/>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33879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a:lnSpc>
                <a:spcPts val="4800"/>
              </a:lnSpc>
              <a:spcBef>
                <a:spcPts val="0"/>
              </a:spcBef>
              <a:defRPr sz="4050">
                <a:solidFill>
                  <a:schemeClr val="bg1"/>
                </a:solidFill>
              </a:defRPr>
            </a:lvl1pPr>
            <a:lvl2pPr marL="0">
              <a:lnSpc>
                <a:spcPts val="4800"/>
              </a:lnSpc>
              <a:spcBef>
                <a:spcPts val="0"/>
              </a:spcBef>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Edit Master text styles</a:t>
            </a:r>
          </a:p>
          <a:p>
            <a:pPr lvl="1"/>
            <a:r>
              <a:rPr lang="en-US"/>
              <a:t>Second level</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3771708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Tree>
    <p:extLst>
      <p:ext uri="{BB962C8B-B14F-4D97-AF65-F5344CB8AC3E}">
        <p14:creationId xmlns:p14="http://schemas.microsoft.com/office/powerpoint/2010/main" val="2867835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9" name="Footer Placeholder 8"/>
          <p:cNvSpPr>
            <a:spLocks noGrp="1"/>
          </p:cNvSpPr>
          <p:nvPr>
            <p:ph type="ftr" sz="quarter" idx="11"/>
          </p:nvPr>
        </p:nvSpPr>
        <p:spPr/>
        <p:txBody>
          <a:bodyPr/>
          <a:lstStyle>
            <a:lvl1pPr>
              <a:defRPr>
                <a:solidFill>
                  <a:schemeClr val="tx1"/>
                </a:solidFill>
              </a:defRPr>
            </a:lvl1p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Tree>
    <p:extLst>
      <p:ext uri="{BB962C8B-B14F-4D97-AF65-F5344CB8AC3E}">
        <p14:creationId xmlns:p14="http://schemas.microsoft.com/office/powerpoint/2010/main" val="3240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4100" y="1165972"/>
            <a:ext cx="4843800" cy="4526057"/>
          </a:xfrm>
          <a:prstGeom prst="rect">
            <a:avLst/>
          </a:prstGeom>
        </p:spPr>
      </p:pic>
    </p:spTree>
    <p:extLst>
      <p:ext uri="{BB962C8B-B14F-4D97-AF65-F5344CB8AC3E}">
        <p14:creationId xmlns:p14="http://schemas.microsoft.com/office/powerpoint/2010/main" val="3371064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grpSp>
        <p:nvGrpSpPr>
          <p:cNvPr id="20" name="Group 19">
            <a:extLst>
              <a:ext uri="{FF2B5EF4-FFF2-40B4-BE49-F238E27FC236}">
                <a16:creationId xmlns:a16="http://schemas.microsoft.com/office/drawing/2014/main" id="{0A31EF12-2A4A-2A4F-A864-E57F1522B63E}"/>
              </a:ext>
            </a:extLst>
          </p:cNvPr>
          <p:cNvGrpSpPr/>
          <p:nvPr userDrawn="1"/>
        </p:nvGrpSpPr>
        <p:grpSpPr>
          <a:xfrm>
            <a:off x="4206001" y="1581152"/>
            <a:ext cx="3787619" cy="2765276"/>
            <a:chOff x="1243080" y="996480"/>
            <a:chExt cx="7627680" cy="5568840"/>
          </a:xfrm>
          <a:solidFill>
            <a:schemeClr val="bg1"/>
          </a:solidFill>
        </p:grpSpPr>
        <p:sp>
          <p:nvSpPr>
            <p:cNvPr id="21" name="Freeform 1">
              <a:extLst>
                <a:ext uri="{FF2B5EF4-FFF2-40B4-BE49-F238E27FC236}">
                  <a16:creationId xmlns:a16="http://schemas.microsoft.com/office/drawing/2014/main" id="{DEB88F54-A389-4C45-A9A2-FF7AFC03E9E4}"/>
                </a:ext>
              </a:extLst>
            </p:cNvPr>
            <p:cNvSpPr/>
            <p:nvPr/>
          </p:nvSpPr>
          <p:spPr>
            <a:xfrm>
              <a:off x="1243080" y="4809960"/>
              <a:ext cx="1350360" cy="1744200"/>
            </a:xfrm>
            <a:custGeom>
              <a:avLst/>
              <a:gdLst/>
              <a:ahLst/>
              <a:cxnLst/>
              <a:rect l="0" t="0" r="r" b="b"/>
              <a:pathLst>
                <a:path w="3751" h="4845">
                  <a:moveTo>
                    <a:pt x="0" y="4094"/>
                  </a:moveTo>
                  <a:lnTo>
                    <a:pt x="0" y="4094"/>
                  </a:lnTo>
                  <a:cubicBezTo>
                    <a:pt x="625" y="3375"/>
                    <a:pt x="625" y="3375"/>
                    <a:pt x="625" y="3375"/>
                  </a:cubicBezTo>
                  <a:cubicBezTo>
                    <a:pt x="1063" y="3719"/>
                    <a:pt x="1500" y="3937"/>
                    <a:pt x="2032" y="3937"/>
                  </a:cubicBezTo>
                  <a:cubicBezTo>
                    <a:pt x="2469" y="3937"/>
                    <a:pt x="2719" y="3781"/>
                    <a:pt x="2719" y="3500"/>
                  </a:cubicBezTo>
                  <a:cubicBezTo>
                    <a:pt x="2719" y="3469"/>
                    <a:pt x="2719" y="3469"/>
                    <a:pt x="2719" y="3469"/>
                  </a:cubicBezTo>
                  <a:cubicBezTo>
                    <a:pt x="2719" y="3219"/>
                    <a:pt x="2563" y="3094"/>
                    <a:pt x="1782" y="2875"/>
                  </a:cubicBezTo>
                  <a:cubicBezTo>
                    <a:pt x="813" y="2625"/>
                    <a:pt x="188" y="2375"/>
                    <a:pt x="188" y="1437"/>
                  </a:cubicBezTo>
                  <a:cubicBezTo>
                    <a:pt x="188" y="1406"/>
                    <a:pt x="188" y="1406"/>
                    <a:pt x="188" y="1406"/>
                  </a:cubicBezTo>
                  <a:cubicBezTo>
                    <a:pt x="188" y="562"/>
                    <a:pt x="875" y="0"/>
                    <a:pt x="1844" y="0"/>
                  </a:cubicBezTo>
                  <a:cubicBezTo>
                    <a:pt x="2532" y="0"/>
                    <a:pt x="3125" y="219"/>
                    <a:pt x="3594" y="594"/>
                  </a:cubicBezTo>
                  <a:cubicBezTo>
                    <a:pt x="3063" y="1375"/>
                    <a:pt x="3063" y="1375"/>
                    <a:pt x="3063" y="1375"/>
                  </a:cubicBezTo>
                  <a:cubicBezTo>
                    <a:pt x="2656" y="1094"/>
                    <a:pt x="2250" y="906"/>
                    <a:pt x="1844" y="906"/>
                  </a:cubicBezTo>
                  <a:cubicBezTo>
                    <a:pt x="1438" y="906"/>
                    <a:pt x="1219" y="1094"/>
                    <a:pt x="1219" y="1312"/>
                  </a:cubicBezTo>
                  <a:cubicBezTo>
                    <a:pt x="1219" y="1344"/>
                    <a:pt x="1219" y="1344"/>
                    <a:pt x="1219" y="1344"/>
                  </a:cubicBezTo>
                  <a:cubicBezTo>
                    <a:pt x="1219" y="1656"/>
                    <a:pt x="1438" y="1750"/>
                    <a:pt x="2250" y="1969"/>
                  </a:cubicBezTo>
                  <a:cubicBezTo>
                    <a:pt x="3219" y="2219"/>
                    <a:pt x="3750" y="2562"/>
                    <a:pt x="3750" y="3375"/>
                  </a:cubicBezTo>
                  <a:lnTo>
                    <a:pt x="3750" y="3375"/>
                  </a:lnTo>
                  <a:cubicBezTo>
                    <a:pt x="3750" y="4312"/>
                    <a:pt x="3031" y="4844"/>
                    <a:pt x="2032" y="4844"/>
                  </a:cubicBezTo>
                  <a:cubicBezTo>
                    <a:pt x="1313" y="4844"/>
                    <a:pt x="563" y="4594"/>
                    <a:pt x="0" y="4094"/>
                  </a:cubicBezTo>
                </a:path>
              </a:pathLst>
            </a:custGeom>
            <a:grpFill/>
            <a:ln>
              <a:noFill/>
            </a:ln>
          </p:spPr>
        </p:sp>
        <p:sp>
          <p:nvSpPr>
            <p:cNvPr id="22" name="Freeform 2">
              <a:extLst>
                <a:ext uri="{FF2B5EF4-FFF2-40B4-BE49-F238E27FC236}">
                  <a16:creationId xmlns:a16="http://schemas.microsoft.com/office/drawing/2014/main" id="{6D1F7898-22B2-9145-9E39-DD14DEFDB648}"/>
                </a:ext>
              </a:extLst>
            </p:cNvPr>
            <p:cNvSpPr/>
            <p:nvPr/>
          </p:nvSpPr>
          <p:spPr>
            <a:xfrm>
              <a:off x="2728080" y="5203800"/>
              <a:ext cx="1215360" cy="1361520"/>
            </a:xfrm>
            <a:custGeom>
              <a:avLst/>
              <a:gdLst/>
              <a:ahLst/>
              <a:cxnLst/>
              <a:rect l="0" t="0" r="r" b="b"/>
              <a:pathLst>
                <a:path w="3376" h="3782">
                  <a:moveTo>
                    <a:pt x="0" y="1906"/>
                  </a:moveTo>
                  <a:lnTo>
                    <a:pt x="0" y="1906"/>
                  </a:lnTo>
                  <a:cubicBezTo>
                    <a:pt x="0" y="1875"/>
                    <a:pt x="0" y="1875"/>
                    <a:pt x="0" y="1875"/>
                  </a:cubicBezTo>
                  <a:cubicBezTo>
                    <a:pt x="0" y="843"/>
                    <a:pt x="813" y="0"/>
                    <a:pt x="1907" y="0"/>
                  </a:cubicBezTo>
                  <a:cubicBezTo>
                    <a:pt x="2594" y="0"/>
                    <a:pt x="3032" y="250"/>
                    <a:pt x="3344" y="625"/>
                  </a:cubicBezTo>
                  <a:cubicBezTo>
                    <a:pt x="2719" y="1281"/>
                    <a:pt x="2719" y="1281"/>
                    <a:pt x="2719" y="1281"/>
                  </a:cubicBezTo>
                  <a:cubicBezTo>
                    <a:pt x="2500" y="1031"/>
                    <a:pt x="2282" y="906"/>
                    <a:pt x="1907" y="906"/>
                  </a:cubicBezTo>
                  <a:cubicBezTo>
                    <a:pt x="1407" y="906"/>
                    <a:pt x="1032" y="1343"/>
                    <a:pt x="1032" y="1875"/>
                  </a:cubicBezTo>
                  <a:lnTo>
                    <a:pt x="1032" y="1875"/>
                  </a:lnTo>
                  <a:cubicBezTo>
                    <a:pt x="1032" y="2437"/>
                    <a:pt x="1375" y="2875"/>
                    <a:pt x="1938" y="2875"/>
                  </a:cubicBezTo>
                  <a:cubicBezTo>
                    <a:pt x="2282" y="2875"/>
                    <a:pt x="2532" y="2750"/>
                    <a:pt x="2782" y="2500"/>
                  </a:cubicBezTo>
                  <a:cubicBezTo>
                    <a:pt x="3375" y="3125"/>
                    <a:pt x="3375" y="3125"/>
                    <a:pt x="3375" y="3125"/>
                  </a:cubicBezTo>
                  <a:cubicBezTo>
                    <a:pt x="3032" y="3500"/>
                    <a:pt x="2625" y="3781"/>
                    <a:pt x="1907" y="3781"/>
                  </a:cubicBezTo>
                  <a:cubicBezTo>
                    <a:pt x="813" y="3781"/>
                    <a:pt x="0" y="2937"/>
                    <a:pt x="0" y="1906"/>
                  </a:cubicBezTo>
                </a:path>
              </a:pathLst>
            </a:custGeom>
            <a:grpFill/>
            <a:ln>
              <a:noFill/>
            </a:ln>
          </p:spPr>
        </p:sp>
        <p:sp>
          <p:nvSpPr>
            <p:cNvPr id="23" name="Freeform 3">
              <a:extLst>
                <a:ext uri="{FF2B5EF4-FFF2-40B4-BE49-F238E27FC236}">
                  <a16:creationId xmlns:a16="http://schemas.microsoft.com/office/drawing/2014/main" id="{6960CF06-76DC-0746-BE5A-1FA0408F5325}"/>
                </a:ext>
              </a:extLst>
            </p:cNvPr>
            <p:cNvSpPr/>
            <p:nvPr/>
          </p:nvSpPr>
          <p:spPr>
            <a:xfrm>
              <a:off x="4010760" y="5203800"/>
              <a:ext cx="1417320" cy="1361520"/>
            </a:xfrm>
            <a:custGeom>
              <a:avLst/>
              <a:gdLst/>
              <a:ahLst/>
              <a:cxnLst/>
              <a:rect l="0" t="0" r="r" b="b"/>
              <a:pathLst>
                <a:path w="3937" h="3782">
                  <a:moveTo>
                    <a:pt x="0" y="1906"/>
                  </a:moveTo>
                  <a:lnTo>
                    <a:pt x="0" y="1906"/>
                  </a:lnTo>
                  <a:cubicBezTo>
                    <a:pt x="0" y="1875"/>
                    <a:pt x="0" y="1875"/>
                    <a:pt x="0" y="1875"/>
                  </a:cubicBezTo>
                  <a:cubicBezTo>
                    <a:pt x="0" y="843"/>
                    <a:pt x="844" y="0"/>
                    <a:pt x="1969" y="0"/>
                  </a:cubicBezTo>
                  <a:cubicBezTo>
                    <a:pt x="3093" y="0"/>
                    <a:pt x="3936" y="843"/>
                    <a:pt x="3936" y="1875"/>
                  </a:cubicBezTo>
                  <a:lnTo>
                    <a:pt x="3936" y="1875"/>
                  </a:lnTo>
                  <a:cubicBezTo>
                    <a:pt x="3936" y="2937"/>
                    <a:pt x="3093" y="3781"/>
                    <a:pt x="1969" y="3781"/>
                  </a:cubicBezTo>
                  <a:cubicBezTo>
                    <a:pt x="844" y="3781"/>
                    <a:pt x="0" y="2937"/>
                    <a:pt x="0" y="1906"/>
                  </a:cubicBezTo>
                  <a:moveTo>
                    <a:pt x="2906" y="1906"/>
                  </a:moveTo>
                  <a:lnTo>
                    <a:pt x="2906" y="1906"/>
                  </a:lnTo>
                  <a:cubicBezTo>
                    <a:pt x="2906" y="1875"/>
                    <a:pt x="2906" y="1875"/>
                    <a:pt x="2906" y="1875"/>
                  </a:cubicBezTo>
                  <a:cubicBezTo>
                    <a:pt x="2906" y="1343"/>
                    <a:pt x="2531" y="906"/>
                    <a:pt x="1969" y="906"/>
                  </a:cubicBezTo>
                  <a:cubicBezTo>
                    <a:pt x="1375" y="906"/>
                    <a:pt x="1031" y="1343"/>
                    <a:pt x="1031" y="1875"/>
                  </a:cubicBezTo>
                  <a:lnTo>
                    <a:pt x="1031" y="1875"/>
                  </a:lnTo>
                  <a:cubicBezTo>
                    <a:pt x="1031" y="2437"/>
                    <a:pt x="1406" y="2875"/>
                    <a:pt x="1969" y="2875"/>
                  </a:cubicBezTo>
                  <a:cubicBezTo>
                    <a:pt x="2562" y="2875"/>
                    <a:pt x="2906" y="2437"/>
                    <a:pt x="2906" y="1906"/>
                  </a:cubicBezTo>
                </a:path>
              </a:pathLst>
            </a:custGeom>
            <a:grpFill/>
            <a:ln>
              <a:noFill/>
            </a:ln>
          </p:spPr>
        </p:sp>
        <p:sp>
          <p:nvSpPr>
            <p:cNvPr id="24" name="Freeform 4">
              <a:extLst>
                <a:ext uri="{FF2B5EF4-FFF2-40B4-BE49-F238E27FC236}">
                  <a16:creationId xmlns:a16="http://schemas.microsoft.com/office/drawing/2014/main" id="{432D0A89-4BCC-514C-AE92-8A39DD402801}"/>
                </a:ext>
              </a:extLst>
            </p:cNvPr>
            <p:cNvSpPr/>
            <p:nvPr/>
          </p:nvSpPr>
          <p:spPr>
            <a:xfrm>
              <a:off x="5574240" y="5226120"/>
              <a:ext cx="1192680" cy="1328040"/>
            </a:xfrm>
            <a:custGeom>
              <a:avLst/>
              <a:gdLst/>
              <a:ahLst/>
              <a:cxnLst/>
              <a:rect l="0" t="0" r="r" b="b"/>
              <a:pathLst>
                <a:path w="3313" h="3689">
                  <a:moveTo>
                    <a:pt x="0" y="2344"/>
                  </a:moveTo>
                  <a:lnTo>
                    <a:pt x="0" y="2344"/>
                  </a:lnTo>
                  <a:cubicBezTo>
                    <a:pt x="0" y="0"/>
                    <a:pt x="0" y="0"/>
                    <a:pt x="0" y="0"/>
                  </a:cubicBezTo>
                  <a:cubicBezTo>
                    <a:pt x="1000" y="0"/>
                    <a:pt x="1000" y="0"/>
                    <a:pt x="1000" y="0"/>
                  </a:cubicBezTo>
                  <a:cubicBezTo>
                    <a:pt x="1000" y="2031"/>
                    <a:pt x="1000" y="2031"/>
                    <a:pt x="1000" y="2031"/>
                  </a:cubicBezTo>
                  <a:cubicBezTo>
                    <a:pt x="1000" y="2531"/>
                    <a:pt x="1250" y="2781"/>
                    <a:pt x="1625" y="2781"/>
                  </a:cubicBezTo>
                  <a:cubicBezTo>
                    <a:pt x="2031" y="2781"/>
                    <a:pt x="2281" y="2531"/>
                    <a:pt x="2281" y="2031"/>
                  </a:cubicBezTo>
                  <a:cubicBezTo>
                    <a:pt x="2281" y="0"/>
                    <a:pt x="2281" y="0"/>
                    <a:pt x="2281" y="0"/>
                  </a:cubicBezTo>
                  <a:cubicBezTo>
                    <a:pt x="3312" y="0"/>
                    <a:pt x="3312" y="0"/>
                    <a:pt x="3312" y="0"/>
                  </a:cubicBezTo>
                  <a:cubicBezTo>
                    <a:pt x="3312" y="3625"/>
                    <a:pt x="3312" y="3625"/>
                    <a:pt x="3312" y="3625"/>
                  </a:cubicBezTo>
                  <a:cubicBezTo>
                    <a:pt x="2281" y="3625"/>
                    <a:pt x="2281" y="3625"/>
                    <a:pt x="2281" y="3625"/>
                  </a:cubicBezTo>
                  <a:cubicBezTo>
                    <a:pt x="2281" y="3125"/>
                    <a:pt x="2281" y="3125"/>
                    <a:pt x="2281" y="3125"/>
                  </a:cubicBezTo>
                  <a:cubicBezTo>
                    <a:pt x="2031" y="3406"/>
                    <a:pt x="1750" y="3688"/>
                    <a:pt x="1218" y="3688"/>
                  </a:cubicBezTo>
                  <a:cubicBezTo>
                    <a:pt x="437" y="3688"/>
                    <a:pt x="0" y="3188"/>
                    <a:pt x="0" y="2344"/>
                  </a:cubicBezTo>
                </a:path>
              </a:pathLst>
            </a:custGeom>
            <a:grpFill/>
            <a:ln>
              <a:noFill/>
            </a:ln>
          </p:spPr>
        </p:sp>
        <p:sp>
          <p:nvSpPr>
            <p:cNvPr id="25" name="Freeform 5">
              <a:extLst>
                <a:ext uri="{FF2B5EF4-FFF2-40B4-BE49-F238E27FC236}">
                  <a16:creationId xmlns:a16="http://schemas.microsoft.com/office/drawing/2014/main" id="{4B31D90D-D7AE-EE41-8772-2E4B0329C70F}"/>
                </a:ext>
              </a:extLst>
            </p:cNvPr>
            <p:cNvSpPr/>
            <p:nvPr/>
          </p:nvSpPr>
          <p:spPr>
            <a:xfrm>
              <a:off x="6980400" y="4899960"/>
              <a:ext cx="675360" cy="1654200"/>
            </a:xfrm>
            <a:custGeom>
              <a:avLst/>
              <a:gdLst/>
              <a:ahLst/>
              <a:cxnLst/>
              <a:rect l="0" t="0" r="r" b="b"/>
              <a:pathLst>
                <a:path w="1876" h="4595">
                  <a:moveTo>
                    <a:pt x="0" y="3500"/>
                  </a:moveTo>
                  <a:lnTo>
                    <a:pt x="0" y="3500"/>
                  </a:lnTo>
                  <a:cubicBezTo>
                    <a:pt x="0" y="0"/>
                    <a:pt x="0" y="0"/>
                    <a:pt x="0" y="0"/>
                  </a:cubicBezTo>
                  <a:cubicBezTo>
                    <a:pt x="1031" y="0"/>
                    <a:pt x="1031" y="0"/>
                    <a:pt x="1031" y="0"/>
                  </a:cubicBezTo>
                  <a:cubicBezTo>
                    <a:pt x="1031" y="906"/>
                    <a:pt x="1031" y="906"/>
                    <a:pt x="1031" y="906"/>
                  </a:cubicBezTo>
                  <a:cubicBezTo>
                    <a:pt x="1875" y="906"/>
                    <a:pt x="1875" y="906"/>
                    <a:pt x="1875" y="906"/>
                  </a:cubicBezTo>
                  <a:cubicBezTo>
                    <a:pt x="1875" y="1781"/>
                    <a:pt x="1875" y="1781"/>
                    <a:pt x="1875" y="1781"/>
                  </a:cubicBezTo>
                  <a:cubicBezTo>
                    <a:pt x="1031" y="1781"/>
                    <a:pt x="1031" y="1781"/>
                    <a:pt x="1031" y="1781"/>
                  </a:cubicBezTo>
                  <a:cubicBezTo>
                    <a:pt x="1031" y="3344"/>
                    <a:pt x="1031" y="3344"/>
                    <a:pt x="1031" y="3344"/>
                  </a:cubicBezTo>
                  <a:cubicBezTo>
                    <a:pt x="1031" y="3562"/>
                    <a:pt x="1125" y="3687"/>
                    <a:pt x="1344" y="3687"/>
                  </a:cubicBezTo>
                  <a:cubicBezTo>
                    <a:pt x="1531" y="3687"/>
                    <a:pt x="1719" y="3656"/>
                    <a:pt x="1844" y="3562"/>
                  </a:cubicBezTo>
                  <a:cubicBezTo>
                    <a:pt x="1844" y="4375"/>
                    <a:pt x="1844" y="4375"/>
                    <a:pt x="1844" y="4375"/>
                  </a:cubicBezTo>
                  <a:cubicBezTo>
                    <a:pt x="1656" y="4531"/>
                    <a:pt x="1406" y="4594"/>
                    <a:pt x="1031" y="4594"/>
                  </a:cubicBezTo>
                  <a:cubicBezTo>
                    <a:pt x="406" y="4594"/>
                    <a:pt x="0" y="4344"/>
                    <a:pt x="0" y="3500"/>
                  </a:cubicBezTo>
                </a:path>
              </a:pathLst>
            </a:custGeom>
            <a:grpFill/>
            <a:ln>
              <a:noFill/>
            </a:ln>
          </p:spPr>
        </p:sp>
        <p:sp>
          <p:nvSpPr>
            <p:cNvPr id="26" name="Freeform 6">
              <a:extLst>
                <a:ext uri="{FF2B5EF4-FFF2-40B4-BE49-F238E27FC236}">
                  <a16:creationId xmlns:a16="http://schemas.microsoft.com/office/drawing/2014/main" id="{F62C6D1A-96EE-7949-AF28-D36EB5E50BE0}"/>
                </a:ext>
              </a:extLst>
            </p:cNvPr>
            <p:cNvSpPr/>
            <p:nvPr/>
          </p:nvSpPr>
          <p:spPr>
            <a:xfrm>
              <a:off x="7812720" y="5214960"/>
              <a:ext cx="1058040" cy="1339200"/>
            </a:xfrm>
            <a:custGeom>
              <a:avLst/>
              <a:gdLst/>
              <a:ahLst/>
              <a:cxnLst/>
              <a:rect l="0" t="0" r="r" b="b"/>
              <a:pathLst>
                <a:path w="2939" h="3720">
                  <a:moveTo>
                    <a:pt x="0" y="3187"/>
                  </a:moveTo>
                  <a:lnTo>
                    <a:pt x="0" y="3187"/>
                  </a:lnTo>
                  <a:cubicBezTo>
                    <a:pt x="438" y="2500"/>
                    <a:pt x="438" y="2500"/>
                    <a:pt x="438" y="2500"/>
                  </a:cubicBezTo>
                  <a:cubicBezTo>
                    <a:pt x="844" y="2781"/>
                    <a:pt x="1250" y="2937"/>
                    <a:pt x="1594" y="2937"/>
                  </a:cubicBezTo>
                  <a:cubicBezTo>
                    <a:pt x="1875" y="2937"/>
                    <a:pt x="2032" y="2844"/>
                    <a:pt x="2032" y="2656"/>
                  </a:cubicBezTo>
                  <a:lnTo>
                    <a:pt x="2032" y="2656"/>
                  </a:lnTo>
                  <a:cubicBezTo>
                    <a:pt x="2032" y="2437"/>
                    <a:pt x="1657" y="2344"/>
                    <a:pt x="1282" y="2250"/>
                  </a:cubicBezTo>
                  <a:cubicBezTo>
                    <a:pt x="782" y="2094"/>
                    <a:pt x="188" y="1844"/>
                    <a:pt x="188" y="1156"/>
                  </a:cubicBezTo>
                  <a:cubicBezTo>
                    <a:pt x="188" y="1125"/>
                    <a:pt x="188" y="1125"/>
                    <a:pt x="188" y="1125"/>
                  </a:cubicBezTo>
                  <a:cubicBezTo>
                    <a:pt x="188" y="406"/>
                    <a:pt x="782" y="0"/>
                    <a:pt x="1532" y="0"/>
                  </a:cubicBezTo>
                  <a:cubicBezTo>
                    <a:pt x="1969" y="0"/>
                    <a:pt x="2469" y="156"/>
                    <a:pt x="2875" y="406"/>
                  </a:cubicBezTo>
                  <a:cubicBezTo>
                    <a:pt x="2469" y="1125"/>
                    <a:pt x="2469" y="1125"/>
                    <a:pt x="2469" y="1125"/>
                  </a:cubicBezTo>
                  <a:cubicBezTo>
                    <a:pt x="2125" y="906"/>
                    <a:pt x="1750" y="781"/>
                    <a:pt x="1500" y="781"/>
                  </a:cubicBezTo>
                  <a:cubicBezTo>
                    <a:pt x="1250" y="781"/>
                    <a:pt x="1125" y="875"/>
                    <a:pt x="1125" y="1031"/>
                  </a:cubicBezTo>
                  <a:lnTo>
                    <a:pt x="1125" y="1031"/>
                  </a:lnTo>
                  <a:cubicBezTo>
                    <a:pt x="1125" y="1250"/>
                    <a:pt x="1469" y="1344"/>
                    <a:pt x="1844" y="1469"/>
                  </a:cubicBezTo>
                  <a:cubicBezTo>
                    <a:pt x="2375" y="1656"/>
                    <a:pt x="2938" y="1875"/>
                    <a:pt x="2938" y="2562"/>
                  </a:cubicBezTo>
                  <a:lnTo>
                    <a:pt x="2938" y="2562"/>
                  </a:lnTo>
                  <a:cubicBezTo>
                    <a:pt x="2938" y="3375"/>
                    <a:pt x="2344" y="3719"/>
                    <a:pt x="1563" y="3719"/>
                  </a:cubicBezTo>
                  <a:cubicBezTo>
                    <a:pt x="1063" y="3719"/>
                    <a:pt x="500" y="3562"/>
                    <a:pt x="0" y="3187"/>
                  </a:cubicBezTo>
                </a:path>
              </a:pathLst>
            </a:custGeom>
            <a:grpFill/>
            <a:ln>
              <a:noFill/>
            </a:ln>
          </p:spPr>
        </p:sp>
        <p:sp>
          <p:nvSpPr>
            <p:cNvPr id="27" name="Freeform 7">
              <a:extLst>
                <a:ext uri="{FF2B5EF4-FFF2-40B4-BE49-F238E27FC236}">
                  <a16:creationId xmlns:a16="http://schemas.microsoft.com/office/drawing/2014/main" id="{C10398C2-BEC5-7F4A-BC5F-337A1FE6E5C1}"/>
                </a:ext>
              </a:extLst>
            </p:cNvPr>
            <p:cNvSpPr/>
            <p:nvPr/>
          </p:nvSpPr>
          <p:spPr>
            <a:xfrm>
              <a:off x="3144600" y="2076480"/>
              <a:ext cx="1395360" cy="934200"/>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grpFill/>
            <a:ln>
              <a:noFill/>
            </a:ln>
          </p:spPr>
        </p:sp>
        <p:sp>
          <p:nvSpPr>
            <p:cNvPr id="28" name="Freeform 8">
              <a:extLst>
                <a:ext uri="{FF2B5EF4-FFF2-40B4-BE49-F238E27FC236}">
                  <a16:creationId xmlns:a16="http://schemas.microsoft.com/office/drawing/2014/main" id="{03C6F4E2-F701-B743-8012-F7F5E389F747}"/>
                </a:ext>
              </a:extLst>
            </p:cNvPr>
            <p:cNvSpPr/>
            <p:nvPr/>
          </p:nvSpPr>
          <p:spPr>
            <a:xfrm>
              <a:off x="4528080" y="3539160"/>
              <a:ext cx="1057680" cy="900000"/>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grpFill/>
            <a:ln>
              <a:noFill/>
            </a:ln>
          </p:spPr>
        </p:sp>
        <p:sp>
          <p:nvSpPr>
            <p:cNvPr id="29" name="Freeform 9">
              <a:extLst>
                <a:ext uri="{FF2B5EF4-FFF2-40B4-BE49-F238E27FC236}">
                  <a16:creationId xmlns:a16="http://schemas.microsoft.com/office/drawing/2014/main" id="{3D162103-1B09-5B48-904D-23A667E7BAED}"/>
                </a:ext>
              </a:extLst>
            </p:cNvPr>
            <p:cNvSpPr/>
            <p:nvPr/>
          </p:nvSpPr>
          <p:spPr>
            <a:xfrm>
              <a:off x="5585400" y="2076480"/>
              <a:ext cx="1384200" cy="934200"/>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grpFill/>
            <a:ln>
              <a:noFill/>
            </a:ln>
          </p:spPr>
        </p:sp>
        <p:sp>
          <p:nvSpPr>
            <p:cNvPr id="30" name="Freeform 10">
              <a:extLst>
                <a:ext uri="{FF2B5EF4-FFF2-40B4-BE49-F238E27FC236}">
                  <a16:creationId xmlns:a16="http://schemas.microsoft.com/office/drawing/2014/main" id="{57A6DEAB-B584-364B-A8DA-8D001296BD57}"/>
                </a:ext>
              </a:extLst>
            </p:cNvPr>
            <p:cNvSpPr/>
            <p:nvPr/>
          </p:nvSpPr>
          <p:spPr>
            <a:xfrm>
              <a:off x="4393080" y="996480"/>
              <a:ext cx="1338840" cy="2014200"/>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grpFill/>
            <a:ln>
              <a:noFill/>
            </a:ln>
          </p:spPr>
        </p:sp>
        <p:sp>
          <p:nvSpPr>
            <p:cNvPr id="31" name="Freeform 11">
              <a:extLst>
                <a:ext uri="{FF2B5EF4-FFF2-40B4-BE49-F238E27FC236}">
                  <a16:creationId xmlns:a16="http://schemas.microsoft.com/office/drawing/2014/main" id="{F27CDA6D-C6BF-8747-A748-820356AE67A1}"/>
                </a:ext>
              </a:extLst>
            </p:cNvPr>
            <p:cNvSpPr/>
            <p:nvPr/>
          </p:nvSpPr>
          <p:spPr>
            <a:xfrm>
              <a:off x="3965760" y="3179160"/>
              <a:ext cx="2182320" cy="191520"/>
            </a:xfrm>
            <a:custGeom>
              <a:avLst/>
              <a:gdLst/>
              <a:ahLst/>
              <a:cxnLst/>
              <a:rect l="0" t="0" r="r" b="b"/>
              <a:pathLst>
                <a:path w="6062" h="532">
                  <a:moveTo>
                    <a:pt x="0" y="531"/>
                  </a:moveTo>
                  <a:lnTo>
                    <a:pt x="6061" y="531"/>
                  </a:lnTo>
                  <a:lnTo>
                    <a:pt x="6061" y="0"/>
                  </a:lnTo>
                  <a:lnTo>
                    <a:pt x="0" y="0"/>
                  </a:lnTo>
                  <a:lnTo>
                    <a:pt x="0" y="531"/>
                  </a:lnTo>
                </a:path>
              </a:pathLst>
            </a:custGeom>
            <a:grpFill/>
            <a:ln>
              <a:noFill/>
            </a:ln>
          </p:spPr>
        </p:sp>
      </p:gr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algn="ctr" defTabSz="685800" rtl="0" eaLnBrk="1" latinLnBrk="0" hangingPunct="1">
              <a:defRPr lang="en-US" sz="4050" b="1" kern="1200" dirty="0" smtClean="0">
                <a:solidFill>
                  <a:schemeClr val="bg1"/>
                </a:solidFill>
                <a:latin typeface="Nunito Sans ExtraBold" pitchFamily="2" charset="77"/>
                <a:ea typeface="+mn-ea"/>
                <a:cs typeface="+mn-cs"/>
              </a:defRPr>
            </a:lvl1pPr>
          </a:lstStyle>
          <a:p>
            <a:pPr lvl="0"/>
            <a:r>
              <a:rPr lang="en-US" dirty="0"/>
              <a:t>Insert name here</a:t>
            </a:r>
          </a:p>
        </p:txBody>
      </p:sp>
    </p:spTree>
    <p:extLst>
      <p:ext uri="{BB962C8B-B14F-4D97-AF65-F5344CB8AC3E}">
        <p14:creationId xmlns:p14="http://schemas.microsoft.com/office/powerpoint/2010/main" val="957811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marR="0" lvl="0" indent="0" algn="l" defTabSz="685800" rtl="0" eaLnBrk="1" fontAlgn="auto" latinLnBrk="0" hangingPunct="1">
              <a:lnSpc>
                <a:spcPct val="100000"/>
              </a:lnSpc>
              <a:spcBef>
                <a:spcPts val="75"/>
              </a:spcBef>
              <a:spcAft>
                <a:spcPts val="0"/>
              </a:spcAft>
              <a:buClrTx/>
              <a:buSzTx/>
              <a:buFontTx/>
              <a:buNone/>
              <a:tabLst/>
              <a:defRPr/>
            </a:pPr>
            <a:r>
              <a:rPr kumimoji="0" sz="4050" b="0" i="0" u="none" strike="noStrike" kern="1200" cap="none" spc="-4" normalizeH="0" baseline="0" noProof="0" dirty="0">
                <a:ln>
                  <a:noFill/>
                </a:ln>
                <a:solidFill>
                  <a:srgbClr val="FFFFFF"/>
                </a:solidFill>
                <a:effectLst/>
                <a:uLnTx/>
                <a:uFillTx/>
                <a:latin typeface="Nunito Sans Black" pitchFamily="2" charset="77"/>
                <a:ea typeface="Nunito Sans Black" charset="0"/>
                <a:cs typeface="Nunito Sans Black" charset="0"/>
              </a:rPr>
              <a:t>Thank</a:t>
            </a:r>
            <a:r>
              <a:rPr kumimoji="0" sz="4050" b="0" i="0" u="none" strike="noStrike" kern="1200" cap="none" spc="-30" normalizeH="0" baseline="0" noProof="0" dirty="0">
                <a:ln>
                  <a:noFill/>
                </a:ln>
                <a:solidFill>
                  <a:srgbClr val="FFFFFF"/>
                </a:solidFill>
                <a:effectLst/>
                <a:uLnTx/>
                <a:uFillTx/>
                <a:latin typeface="Nunito Sans Black" pitchFamily="2" charset="77"/>
                <a:ea typeface="Nunito Sans Black" charset="0"/>
                <a:cs typeface="Nunito Sans Black" charset="0"/>
              </a:rPr>
              <a:t> </a:t>
            </a:r>
            <a:r>
              <a:rPr kumimoji="0" sz="4050" b="0" i="0" u="none" strike="noStrike" kern="1200" cap="none" spc="-98" normalizeH="0" baseline="0" noProof="0" dirty="0">
                <a:ln>
                  <a:noFill/>
                </a:ln>
                <a:solidFill>
                  <a:srgbClr val="FFFFFF"/>
                </a:solidFill>
                <a:effectLst/>
                <a:uLnTx/>
                <a:uFillTx/>
                <a:latin typeface="Nunito Sans Black" pitchFamily="2" charset="77"/>
                <a:ea typeface="Nunito Sans Black" charset="0"/>
                <a:cs typeface="Nunito Sans Black" charset="0"/>
              </a:rPr>
              <a:t>you</a:t>
            </a:r>
            <a:endParaRPr kumimoji="0" sz="4050" b="0" i="0" u="none" strike="noStrike" kern="1200" cap="none" spc="0" normalizeH="0" baseline="0" noProof="0" dirty="0">
              <a:ln>
                <a:noFill/>
              </a:ln>
              <a:solidFill>
                <a:srgbClr val="000000"/>
              </a:solidFill>
              <a:effectLst/>
              <a:uLnTx/>
              <a:uFillTx/>
              <a:latin typeface="Nunito Sans Black" pitchFamily="2" charset="77"/>
              <a:ea typeface="Nunito Sans Black" charset="0"/>
              <a:cs typeface="Nunito Sans Black" charset="0"/>
            </a:endParaRPr>
          </a:p>
        </p:txBody>
      </p:sp>
      <p:grpSp>
        <p:nvGrpSpPr>
          <p:cNvPr id="20" name="Group 19"/>
          <p:cNvGrpSpPr/>
          <p:nvPr userDrawn="1"/>
        </p:nvGrpSpPr>
        <p:grpSpPr>
          <a:xfrm>
            <a:off x="10077450" y="359569"/>
            <a:ext cx="1752622" cy="493120"/>
            <a:chOff x="228240" y="2152440"/>
            <a:chExt cx="10101600" cy="2842200"/>
          </a:xfrm>
          <a:solidFill>
            <a:schemeClr val="bg1"/>
          </a:solidFill>
        </p:grpSpPr>
        <p:sp>
          <p:nvSpPr>
            <p:cNvPr id="2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3760845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grpSp>
        <p:nvGrpSpPr>
          <p:cNvPr id="41" name="Group 40"/>
          <p:cNvGrpSpPr/>
          <p:nvPr userDrawn="1"/>
        </p:nvGrpSpPr>
        <p:grpSpPr>
          <a:xfrm>
            <a:off x="10077450" y="359569"/>
            <a:ext cx="1752622" cy="493120"/>
            <a:chOff x="228240" y="2152440"/>
            <a:chExt cx="10101600" cy="2842200"/>
          </a:xfrm>
          <a:solidFill>
            <a:schemeClr val="bg1"/>
          </a:solidFill>
        </p:grpSpPr>
        <p:sp>
          <p:nvSpPr>
            <p:cNvPr id="4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5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grpSp>
        <p:nvGrpSpPr>
          <p:cNvPr id="31" name="Group 30"/>
          <p:cNvGrpSpPr/>
          <p:nvPr userDrawn="1"/>
        </p:nvGrpSpPr>
        <p:grpSpPr>
          <a:xfrm>
            <a:off x="3271332" y="886666"/>
            <a:ext cx="5649337" cy="5084669"/>
            <a:chOff x="6508960" y="2108202"/>
            <a:chExt cx="3238386" cy="2914699"/>
          </a:xfrm>
        </p:grpSpPr>
        <p:sp>
          <p:nvSpPr>
            <p:cNvPr id="32"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33"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34"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35"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36"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8870075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grpSp>
        <p:nvGrpSpPr>
          <p:cNvPr id="38" name="Group 37"/>
          <p:cNvGrpSpPr/>
          <p:nvPr userDrawn="1"/>
        </p:nvGrpSpPr>
        <p:grpSpPr>
          <a:xfrm>
            <a:off x="3271332" y="886666"/>
            <a:ext cx="5649337" cy="5084669"/>
            <a:chOff x="6508960" y="2108202"/>
            <a:chExt cx="3238386" cy="2914699"/>
          </a:xfrm>
        </p:grpSpPr>
        <p:sp>
          <p:nvSpPr>
            <p:cNvPr id="39"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40"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53"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54"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55"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30517750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3" y="5454115"/>
            <a:ext cx="3704400" cy="1372063"/>
          </a:xfrm>
          <a:prstGeom prst="rect">
            <a:avLst/>
          </a:prstGeom>
        </p:spPr>
      </p:pic>
    </p:spTree>
    <p:extLst>
      <p:ext uri="{BB962C8B-B14F-4D97-AF65-F5344CB8AC3E}">
        <p14:creationId xmlns:p14="http://schemas.microsoft.com/office/powerpoint/2010/main" val="1329130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marR="0" lvl="0" indent="0" algn="l" defTabSz="685800" rtl="0" eaLnBrk="1" fontAlgn="auto" latinLnBrk="0" hangingPunct="1">
              <a:lnSpc>
                <a:spcPct val="100000"/>
              </a:lnSpc>
              <a:spcBef>
                <a:spcPts val="75"/>
              </a:spcBef>
              <a:spcAft>
                <a:spcPts val="0"/>
              </a:spcAft>
              <a:buClrTx/>
              <a:buSzTx/>
              <a:buFontTx/>
              <a:buNone/>
              <a:tabLst/>
              <a:defRPr/>
            </a:pPr>
            <a:r>
              <a:rPr kumimoji="0" sz="4050" b="0" i="0" u="none" strike="noStrike" kern="1200" cap="none" spc="-4" normalizeH="0" baseline="0" noProof="0" dirty="0">
                <a:ln>
                  <a:noFill/>
                </a:ln>
                <a:solidFill>
                  <a:srgbClr val="FFFFFF"/>
                </a:solidFill>
                <a:effectLst/>
                <a:uLnTx/>
                <a:uFillTx/>
                <a:latin typeface="Nunito Sans Black" pitchFamily="2" charset="77"/>
                <a:ea typeface="Nunito Sans Black" charset="0"/>
                <a:cs typeface="Nunito Sans Black" charset="0"/>
              </a:rPr>
              <a:t>Thank</a:t>
            </a:r>
            <a:r>
              <a:rPr kumimoji="0" sz="4050" b="0" i="0" u="none" strike="noStrike" kern="1200" cap="none" spc="-30" normalizeH="0" baseline="0" noProof="0" dirty="0">
                <a:ln>
                  <a:noFill/>
                </a:ln>
                <a:solidFill>
                  <a:srgbClr val="FFFFFF"/>
                </a:solidFill>
                <a:effectLst/>
                <a:uLnTx/>
                <a:uFillTx/>
                <a:latin typeface="Nunito Sans Black" pitchFamily="2" charset="77"/>
                <a:ea typeface="Nunito Sans Black" charset="0"/>
                <a:cs typeface="Nunito Sans Black" charset="0"/>
              </a:rPr>
              <a:t> </a:t>
            </a:r>
            <a:r>
              <a:rPr kumimoji="0" sz="4050" b="0" i="0" u="none" strike="noStrike" kern="1200" cap="none" spc="-98" normalizeH="0" baseline="0" noProof="0" dirty="0">
                <a:ln>
                  <a:noFill/>
                </a:ln>
                <a:solidFill>
                  <a:srgbClr val="FFFFFF"/>
                </a:solidFill>
                <a:effectLst/>
                <a:uLnTx/>
                <a:uFillTx/>
                <a:latin typeface="Nunito Sans Black" pitchFamily="2" charset="77"/>
                <a:ea typeface="Nunito Sans Black" charset="0"/>
                <a:cs typeface="Nunito Sans Black" charset="0"/>
              </a:rPr>
              <a:t>you</a:t>
            </a:r>
            <a:endParaRPr kumimoji="0" sz="4050" b="0" i="0" u="none" strike="noStrike" kern="1200" cap="none" spc="0" normalizeH="0" baseline="0" noProof="0" dirty="0">
              <a:ln>
                <a:noFill/>
              </a:ln>
              <a:solidFill>
                <a:srgbClr val="000000"/>
              </a:solidFill>
              <a:effectLst/>
              <a:uLnTx/>
              <a:uFillTx/>
              <a:latin typeface="Nunito Sans Black" pitchFamily="2" charset="77"/>
              <a:ea typeface="Nunito Sans Black" charset="0"/>
              <a:cs typeface="Nunito Sans Black" charset="0"/>
            </a:endParaRPr>
          </a:p>
        </p:txBody>
      </p:sp>
      <p:grpSp>
        <p:nvGrpSpPr>
          <p:cNvPr id="20" name="Group 19"/>
          <p:cNvGrpSpPr/>
          <p:nvPr userDrawn="1"/>
        </p:nvGrpSpPr>
        <p:grpSpPr>
          <a:xfrm>
            <a:off x="10077450" y="359569"/>
            <a:ext cx="1752622" cy="493120"/>
            <a:chOff x="228240" y="2152440"/>
            <a:chExt cx="10101600" cy="2842200"/>
          </a:xfrm>
          <a:solidFill>
            <a:schemeClr val="bg1"/>
          </a:solidFill>
        </p:grpSpPr>
        <p:sp>
          <p:nvSpPr>
            <p:cNvPr id="2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1141967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esentation by whit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13" name="Rectangle 12"/>
          <p:cNvSpPr/>
          <p:nvPr userDrawn="1"/>
        </p:nvSpPr>
        <p:spPr>
          <a:xfrm>
            <a:off x="342900" y="2733853"/>
            <a:ext cx="1397370" cy="207749"/>
          </a:xfrm>
          <a:prstGeom prst="rect">
            <a:avLst/>
          </a:prstGeom>
        </p:spPr>
        <p:txBody>
          <a:bodyPr wrap="none" lIns="0" tIns="0" rIns="0" bIns="0" anchor="b">
            <a:spAutoFit/>
          </a:bodyPr>
          <a:lstStyle/>
          <a:p>
            <a:pPr marL="16193" marR="0" lvl="0" indent="0" algn="l" defTabSz="685800" rtl="0" eaLnBrk="1" fontAlgn="auto" latinLnBrk="0" hangingPunct="1">
              <a:lnSpc>
                <a:spcPct val="100000"/>
              </a:lnSpc>
              <a:spcBef>
                <a:spcPts val="3217"/>
              </a:spcBef>
              <a:spcAft>
                <a:spcPts val="0"/>
              </a:spcAft>
              <a:buClrTx/>
              <a:buSzTx/>
              <a:buFontTx/>
              <a:buNone/>
              <a:tabLst/>
              <a:defRPr/>
            </a:pPr>
            <a:r>
              <a:rPr kumimoji="0" lang="en-US" sz="1350" b="0" i="0" u="none" strike="noStrike" kern="1200" cap="none" spc="75" normalizeH="0" baseline="0" noProof="0" dirty="0">
                <a:ln>
                  <a:noFill/>
                </a:ln>
                <a:solidFill>
                  <a:srgbClr val="000000"/>
                </a:solidFill>
                <a:effectLst/>
                <a:uLnTx/>
                <a:uFillTx/>
                <a:latin typeface="Nunito Sans" charset="0"/>
                <a:ea typeface="Nunito Sans" charset="0"/>
                <a:cs typeface="Nunito Sans" charset="0"/>
              </a:rPr>
              <a:t>A </a:t>
            </a:r>
            <a:r>
              <a:rPr kumimoji="0" lang="en-US" sz="1350" b="0" i="0" u="none" strike="noStrike" kern="1200" cap="none" spc="0" normalizeH="0" baseline="0" noProof="0" dirty="0">
                <a:ln>
                  <a:noFill/>
                </a:ln>
                <a:solidFill>
                  <a:srgbClr val="000000"/>
                </a:solidFill>
                <a:effectLst/>
                <a:uLnTx/>
                <a:uFillTx/>
                <a:latin typeface="Nunito Sans" charset="0"/>
                <a:ea typeface="Nunito Sans" charset="0"/>
                <a:cs typeface="Nunito Sans" charset="0"/>
              </a:rPr>
              <a:t>presentation</a:t>
            </a:r>
            <a:r>
              <a:rPr kumimoji="0" lang="en-US" sz="1350" b="0" i="0" u="none" strike="noStrike" kern="1200" cap="none" spc="-143" normalizeH="0" baseline="0" noProof="0" dirty="0">
                <a:ln>
                  <a:noFill/>
                </a:ln>
                <a:solidFill>
                  <a:srgbClr val="000000"/>
                </a:solidFill>
                <a:effectLst/>
                <a:uLnTx/>
                <a:uFillTx/>
                <a:latin typeface="Nunito Sans" charset="0"/>
                <a:ea typeface="Nunito Sans" charset="0"/>
                <a:cs typeface="Nunito Sans" charset="0"/>
              </a:rPr>
              <a:t> </a:t>
            </a:r>
            <a:r>
              <a:rPr kumimoji="0" lang="en-US" sz="1350" b="0" i="0" u="none" strike="noStrike" kern="1200" cap="none" spc="11" normalizeH="0" baseline="0" noProof="0" dirty="0">
                <a:ln>
                  <a:noFill/>
                </a:ln>
                <a:solidFill>
                  <a:srgbClr val="000000"/>
                </a:solidFill>
                <a:effectLst/>
                <a:uLnTx/>
                <a:uFillTx/>
                <a:latin typeface="Nunito Sans" charset="0"/>
                <a:ea typeface="Nunito Sans" charset="0"/>
                <a:cs typeface="Nunito Sans" charset="0"/>
              </a:rPr>
              <a:t>by</a:t>
            </a:r>
            <a:endParaRPr kumimoji="0" lang="en-US" sz="1350" b="0" i="0" u="none" strike="noStrike" kern="1200" cap="none" spc="0" normalizeH="0" baseline="0" noProof="0" dirty="0">
              <a:ln>
                <a:noFill/>
              </a:ln>
              <a:solidFill>
                <a:srgbClr val="000000"/>
              </a:solidFill>
              <a:effectLst/>
              <a:uLnTx/>
              <a:uFillTx/>
              <a:latin typeface="Nunito Sans" charset="0"/>
              <a:ea typeface="Nunito Sans" charset="0"/>
              <a:cs typeface="Nunito Sans" charset="0"/>
            </a:endParaRP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3" y="5454115"/>
            <a:ext cx="3704400" cy="1372063"/>
          </a:xfrm>
          <a:prstGeom prst="rect">
            <a:avLst/>
          </a:prstGeom>
        </p:spPr>
      </p:pic>
    </p:spTree>
    <p:extLst>
      <p:ext uri="{BB962C8B-B14F-4D97-AF65-F5344CB8AC3E}">
        <p14:creationId xmlns:p14="http://schemas.microsoft.com/office/powerpoint/2010/main" val="9310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ation by purple">
    <p:bg>
      <p:bgPr>
        <a:solidFill>
          <a:schemeClr val="tx2"/>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solidFill>
                  <a:srgbClr val="FFFFFF"/>
                </a:solidFill>
              </a:rPr>
              <a:t>18/02/2018</a:t>
            </a:r>
            <a:endParaRPr lang="mr-IN" dirty="0">
              <a:solidFill>
                <a:srgbClr val="FFFFFF"/>
              </a:solidFill>
            </a:endParaRPr>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13" name="Rectangle 12"/>
          <p:cNvSpPr/>
          <p:nvPr userDrawn="1"/>
        </p:nvSpPr>
        <p:spPr>
          <a:xfrm>
            <a:off x="342900" y="2733853"/>
            <a:ext cx="1397370" cy="207749"/>
          </a:xfrm>
          <a:prstGeom prst="rect">
            <a:avLst/>
          </a:prstGeom>
        </p:spPr>
        <p:txBody>
          <a:bodyPr wrap="none" lIns="0" tIns="0" rIns="0" bIns="0" anchor="b">
            <a:spAutoFit/>
          </a:bodyPr>
          <a:lstStyle/>
          <a:p>
            <a:pPr marL="16193" marR="0" lvl="0" indent="0" algn="l" defTabSz="685800" rtl="0" eaLnBrk="1" fontAlgn="auto" latinLnBrk="0" hangingPunct="1">
              <a:lnSpc>
                <a:spcPct val="100000"/>
              </a:lnSpc>
              <a:spcBef>
                <a:spcPts val="3217"/>
              </a:spcBef>
              <a:spcAft>
                <a:spcPts val="0"/>
              </a:spcAft>
              <a:buClrTx/>
              <a:buSzTx/>
              <a:buFontTx/>
              <a:buNone/>
              <a:tabLst/>
              <a:defRPr/>
            </a:pPr>
            <a:r>
              <a:rPr kumimoji="0" lang="en-US" sz="1350" b="0" i="0" u="none" strike="noStrike" kern="1200" cap="none" spc="75" normalizeH="0" baseline="0" noProof="0" dirty="0">
                <a:ln>
                  <a:noFill/>
                </a:ln>
                <a:solidFill>
                  <a:srgbClr val="FFFFFF"/>
                </a:solidFill>
                <a:effectLst/>
                <a:uLnTx/>
                <a:uFillTx/>
                <a:latin typeface="Nunito Sans" charset="0"/>
                <a:ea typeface="Nunito Sans" charset="0"/>
                <a:cs typeface="Nunito Sans" charset="0"/>
              </a:rPr>
              <a:t>A </a:t>
            </a:r>
            <a:r>
              <a:rPr kumimoji="0" lang="en-US" sz="1350" b="0" i="0" u="none" strike="noStrike" kern="1200" cap="none" spc="0" normalizeH="0" baseline="0" noProof="0" dirty="0">
                <a:ln>
                  <a:noFill/>
                </a:ln>
                <a:solidFill>
                  <a:srgbClr val="FFFFFF"/>
                </a:solidFill>
                <a:effectLst/>
                <a:uLnTx/>
                <a:uFillTx/>
                <a:latin typeface="Nunito Sans" charset="0"/>
                <a:ea typeface="Nunito Sans" charset="0"/>
                <a:cs typeface="Nunito Sans" charset="0"/>
              </a:rPr>
              <a:t>presentation</a:t>
            </a:r>
            <a:r>
              <a:rPr kumimoji="0" lang="en-US" sz="1350" b="0" i="0" u="none" strike="noStrike" kern="1200" cap="none" spc="-143" normalizeH="0" baseline="0" noProof="0" dirty="0">
                <a:ln>
                  <a:noFill/>
                </a:ln>
                <a:solidFill>
                  <a:srgbClr val="FFFFFF"/>
                </a:solidFill>
                <a:effectLst/>
                <a:uLnTx/>
                <a:uFillTx/>
                <a:latin typeface="Nunito Sans" charset="0"/>
                <a:ea typeface="Nunito Sans" charset="0"/>
                <a:cs typeface="Nunito Sans" charset="0"/>
              </a:rPr>
              <a:t> </a:t>
            </a:r>
            <a:r>
              <a:rPr kumimoji="0" lang="en-US" sz="1350" b="0" i="0" u="none" strike="noStrike" kern="1200" cap="none" spc="11" normalizeH="0" baseline="0" noProof="0" dirty="0">
                <a:ln>
                  <a:noFill/>
                </a:ln>
                <a:solidFill>
                  <a:srgbClr val="FFFFFF"/>
                </a:solidFill>
                <a:effectLst/>
                <a:uLnTx/>
                <a:uFillTx/>
                <a:latin typeface="Nunito Sans" charset="0"/>
                <a:ea typeface="Nunito Sans" charset="0"/>
                <a:cs typeface="Nunito Sans" charset="0"/>
              </a:rPr>
              <a:t>by</a:t>
            </a:r>
            <a:endParaRPr kumimoji="0" lang="en-US" sz="1350" b="0" i="0" u="none" strike="noStrike" kern="1200" cap="none" spc="0" normalizeH="0" baseline="0" noProof="0" dirty="0">
              <a:ln>
                <a:noFill/>
              </a:ln>
              <a:solidFill>
                <a:srgbClr val="FFFFFF"/>
              </a:solidFill>
              <a:effectLst/>
              <a:uLnTx/>
              <a:uFillTx/>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4" name="TextBox 23"/>
          <p:cNvSpPr txBox="1"/>
          <p:nvPr userDrawn="1"/>
        </p:nvSpPr>
        <p:spPr>
          <a:xfrm>
            <a:off x="253093" y="325925"/>
            <a:ext cx="4896259" cy="2015936"/>
          </a:xfrm>
          <a:prstGeom prst="rect">
            <a:avLst/>
          </a:prstGeom>
          <a:noFill/>
        </p:spPr>
        <p:txBody>
          <a:bodyPr wrap="square" rtlCol="0">
            <a:spAutoFit/>
          </a:bodyPr>
          <a:lstStyle/>
          <a:p>
            <a:pPr marL="0" marR="0" lvl="0" indent="0" algn="l" defTabSz="685800" rtl="0" eaLnBrk="1" fontAlgn="auto" latinLnBrk="0" hangingPunct="1">
              <a:lnSpc>
                <a:spcPts val="4950"/>
              </a:lnSpc>
              <a:spcBef>
                <a:spcPts val="0"/>
              </a:spcBef>
              <a:spcAft>
                <a:spcPts val="0"/>
              </a:spcAft>
              <a:buClrTx/>
              <a:buSzTx/>
              <a:buFontTx/>
              <a:buNone/>
              <a:tabLst/>
              <a:defRPr/>
            </a:pPr>
            <a:r>
              <a:rPr kumimoji="0" lang="en-GB" sz="5250" b="0" i="0" u="none" strike="noStrike" kern="1200" cap="none" spc="-146" normalizeH="0" baseline="0" noProof="0" dirty="0">
                <a:ln>
                  <a:noFill/>
                </a:ln>
                <a:solidFill>
                  <a:srgbClr val="FFFFFF"/>
                </a:solidFill>
                <a:effectLst/>
                <a:uLnTx/>
                <a:uFillTx/>
                <a:latin typeface="Nunito Sans Black" charset="0"/>
                <a:ea typeface="Nunito Sans Black" charset="0"/>
                <a:cs typeface="Nunito Sans Black" charset="0"/>
              </a:rPr>
              <a:t>Do more.</a:t>
            </a:r>
          </a:p>
          <a:p>
            <a:pPr marL="0" marR="0" lvl="0" indent="0" algn="l" defTabSz="685800" rtl="0" eaLnBrk="1" fontAlgn="auto" latinLnBrk="0" hangingPunct="1">
              <a:lnSpc>
                <a:spcPts val="4950"/>
              </a:lnSpc>
              <a:spcBef>
                <a:spcPts val="0"/>
              </a:spcBef>
              <a:spcAft>
                <a:spcPts val="0"/>
              </a:spcAft>
              <a:buClrTx/>
              <a:buSzTx/>
              <a:buFontTx/>
              <a:buNone/>
              <a:tabLst/>
              <a:defRPr/>
            </a:pPr>
            <a:r>
              <a:rPr kumimoji="0" lang="en-GB" sz="5250" b="0" i="0" u="none" strike="noStrike" kern="1200" cap="none" spc="-146" normalizeH="0" baseline="0" noProof="0" dirty="0">
                <a:ln>
                  <a:noFill/>
                </a:ln>
                <a:solidFill>
                  <a:srgbClr val="FFFFFF"/>
                </a:solidFill>
                <a:effectLst/>
                <a:uLnTx/>
                <a:uFillTx/>
                <a:latin typeface="Nunito Sans Black" charset="0"/>
                <a:ea typeface="Nunito Sans Black" charset="0"/>
                <a:cs typeface="Nunito Sans Black" charset="0"/>
              </a:rPr>
              <a:t>Share more.</a:t>
            </a:r>
          </a:p>
          <a:p>
            <a:pPr marL="0" marR="0" lvl="0" indent="0" algn="l" defTabSz="685800" rtl="0" eaLnBrk="1" fontAlgn="auto" latinLnBrk="0" hangingPunct="1">
              <a:lnSpc>
                <a:spcPts val="4950"/>
              </a:lnSpc>
              <a:spcBef>
                <a:spcPts val="0"/>
              </a:spcBef>
              <a:spcAft>
                <a:spcPts val="0"/>
              </a:spcAft>
              <a:buClrTx/>
              <a:buSzTx/>
              <a:buFontTx/>
              <a:buNone/>
              <a:tabLst/>
              <a:defRPr/>
            </a:pPr>
            <a:r>
              <a:rPr kumimoji="0" lang="en-GB" sz="5250" b="0" i="0" u="none" strike="noStrike" kern="1200" cap="none" spc="-146" normalizeH="0" baseline="0" noProof="0" dirty="0">
                <a:ln>
                  <a:noFill/>
                </a:ln>
                <a:solidFill>
                  <a:srgbClr val="FFFFFF"/>
                </a:solidFill>
                <a:effectLst/>
                <a:uLnTx/>
                <a:uFillTx/>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8756253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29075654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3674702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36890270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slide Blue">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7964" y="361115"/>
            <a:ext cx="1753200" cy="649363"/>
          </a:xfrm>
          <a:prstGeom prst="rect">
            <a:avLst/>
          </a:prstGeom>
        </p:spPr>
      </p:pic>
    </p:spTree>
    <p:extLst>
      <p:ext uri="{BB962C8B-B14F-4D97-AF65-F5344CB8AC3E}">
        <p14:creationId xmlns:p14="http://schemas.microsoft.com/office/powerpoint/2010/main" val="4052438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3500" indent="0">
              <a:lnSpc>
                <a:spcPts val="2700"/>
              </a:lnSpc>
              <a:buFont typeface="Arial" panose="020B0604020202020204" pitchFamily="34" charset="0"/>
              <a:buNone/>
              <a:defRPr sz="2550"/>
            </a:lvl1pPr>
            <a:lvl2pPr marL="13500" indent="0">
              <a:lnSpc>
                <a:spcPts val="2700"/>
              </a:lnSpc>
              <a:buFont typeface="Arial" panose="020B0604020202020204" pitchFamily="34" charset="0"/>
              <a:buNone/>
              <a:defRPr sz="2550"/>
            </a:lvl2pPr>
            <a:lvl3pPr marL="13500" indent="0">
              <a:lnSpc>
                <a:spcPts val="2700"/>
              </a:lnSpc>
              <a:buFont typeface="Arial" panose="020B0604020202020204" pitchFamily="34" charset="0"/>
              <a:buNone/>
              <a:defRPr sz="2550">
                <a:solidFill>
                  <a:schemeClr val="tx1"/>
                </a:solidFill>
              </a:defRPr>
            </a:lvl3pPr>
            <a:lvl4pPr marL="13500" indent="0">
              <a:lnSpc>
                <a:spcPts val="2700"/>
              </a:lnSpc>
              <a:buFont typeface="Arial" panose="020B0604020202020204" pitchFamily="34" charset="0"/>
              <a:buNone/>
              <a:defRPr sz="2550">
                <a:solidFill>
                  <a:srgbClr val="006EE0"/>
                </a:solidFill>
              </a:defRPr>
            </a:lvl4pPr>
            <a:lvl5pPr marL="13500" indent="0">
              <a:lnSpc>
                <a:spcPts val="2700"/>
              </a:lnSpc>
              <a:buFont typeface="Arial" panose="020B0604020202020204" pitchFamily="34" charset="0"/>
              <a:buNone/>
              <a:defRPr sz="25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7449" y="359569"/>
            <a:ext cx="1752300" cy="649030"/>
          </a:xfrm>
          <a:prstGeom prst="rect">
            <a:avLst/>
          </a:prstGeom>
        </p:spPr>
      </p:pic>
    </p:spTree>
    <p:extLst>
      <p:ext uri="{BB962C8B-B14F-4D97-AF65-F5344CB8AC3E}">
        <p14:creationId xmlns:p14="http://schemas.microsoft.com/office/powerpoint/2010/main" val="4211681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3500" indent="0">
              <a:lnSpc>
                <a:spcPts val="2700"/>
              </a:lnSpc>
              <a:buClr>
                <a:schemeClr val="bg1"/>
              </a:buClr>
              <a:buFont typeface="Arial" panose="020B0604020202020204" pitchFamily="34" charset="0"/>
              <a:buNone/>
              <a:defRPr sz="2550">
                <a:solidFill>
                  <a:schemeClr val="bg1"/>
                </a:solidFill>
              </a:defRPr>
            </a:lvl1pPr>
            <a:lvl2pPr marL="13500" indent="0">
              <a:lnSpc>
                <a:spcPts val="2700"/>
              </a:lnSpc>
              <a:buClr>
                <a:schemeClr val="bg1"/>
              </a:buClr>
              <a:buFont typeface="Arial" panose="020B0604020202020204" pitchFamily="34" charset="0"/>
              <a:buNone/>
              <a:defRPr sz="2550">
                <a:solidFill>
                  <a:schemeClr val="bg1"/>
                </a:solidFill>
              </a:defRPr>
            </a:lvl2pPr>
            <a:lvl3pPr marL="13500" indent="0">
              <a:lnSpc>
                <a:spcPts val="2700"/>
              </a:lnSpc>
              <a:buClr>
                <a:schemeClr val="bg1"/>
              </a:buClr>
              <a:buFont typeface="Arial" panose="020B0604020202020204" pitchFamily="34" charset="0"/>
              <a:buNone/>
              <a:defRPr sz="2550">
                <a:solidFill>
                  <a:schemeClr val="bg1"/>
                </a:solidFill>
              </a:defRPr>
            </a:lvl3pPr>
            <a:lvl4pPr marL="13500" indent="0">
              <a:lnSpc>
                <a:spcPts val="2700"/>
              </a:lnSpc>
              <a:buClr>
                <a:schemeClr val="bg1"/>
              </a:buClr>
              <a:buFont typeface="Arial" panose="020B0604020202020204" pitchFamily="34" charset="0"/>
              <a:buNone/>
              <a:defRPr sz="2550">
                <a:solidFill>
                  <a:schemeClr val="bg1"/>
                </a:solidFill>
              </a:defRPr>
            </a:lvl4pPr>
            <a:lvl5pPr marL="13500" indent="0">
              <a:lnSpc>
                <a:spcPts val="2700"/>
              </a:lnSpc>
              <a:buClr>
                <a:schemeClr val="bg1"/>
              </a:buClr>
              <a:buFont typeface="Arial" panose="020B0604020202020204" pitchFamily="34" charset="0"/>
              <a:buNone/>
              <a:defRPr sz="25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923435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lvl1pPr>
            <a:lvl2pPr marL="13500" indent="0">
              <a:lnSpc>
                <a:spcPts val="5100"/>
              </a:lnSpc>
              <a:buFont typeface="Arial" panose="020B0604020202020204" pitchFamily="34" charset="0"/>
              <a:buNone/>
              <a:defRPr sz="4800"/>
            </a:lvl2pPr>
            <a:lvl3pPr marL="13500" indent="0">
              <a:lnSpc>
                <a:spcPts val="2700"/>
              </a:lnSpc>
              <a:buFont typeface="Arial" panose="020B0604020202020204" pitchFamily="34" charset="0"/>
              <a:buNone/>
              <a:defRPr sz="2550"/>
            </a:lvl3pPr>
            <a:lvl4pPr marL="13500" indent="0">
              <a:lnSpc>
                <a:spcPts val="5100"/>
              </a:lnSpc>
              <a:buFont typeface="Arial" panose="020B0604020202020204" pitchFamily="34" charset="0"/>
              <a:buNone/>
              <a:defRPr sz="4800"/>
            </a:lvl4pPr>
            <a:lvl5pPr marL="13500" indent="0">
              <a:lnSpc>
                <a:spcPts val="2700"/>
              </a:lnSpc>
              <a:buFont typeface="Arial" panose="020B0604020202020204" pitchFamily="34" charset="0"/>
              <a:buNone/>
              <a:defRPr sz="25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776453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53041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grpSp>
        <p:nvGrpSpPr>
          <p:cNvPr id="41" name="Group 40"/>
          <p:cNvGrpSpPr/>
          <p:nvPr userDrawn="1"/>
        </p:nvGrpSpPr>
        <p:grpSpPr>
          <a:xfrm>
            <a:off x="10077450" y="359569"/>
            <a:ext cx="1752622" cy="493120"/>
            <a:chOff x="228240" y="2152440"/>
            <a:chExt cx="10101600" cy="2842200"/>
          </a:xfrm>
          <a:solidFill>
            <a:schemeClr val="bg1"/>
          </a:solidFill>
        </p:grpSpPr>
        <p:sp>
          <p:nvSpPr>
            <p:cNvPr id="4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5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grpSp>
        <p:nvGrpSpPr>
          <p:cNvPr id="31" name="Group 30"/>
          <p:cNvGrpSpPr/>
          <p:nvPr userDrawn="1"/>
        </p:nvGrpSpPr>
        <p:grpSpPr>
          <a:xfrm>
            <a:off x="3271332" y="886666"/>
            <a:ext cx="5649337" cy="5084669"/>
            <a:chOff x="6508960" y="2108202"/>
            <a:chExt cx="3238386" cy="2914699"/>
          </a:xfrm>
        </p:grpSpPr>
        <p:sp>
          <p:nvSpPr>
            <p:cNvPr id="32"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33"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34"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35"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36"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3566449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006EE0"/>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3pPr>
              <a:defRPr>
                <a:solidFill>
                  <a:srgbClr val="006EE0"/>
                </a:solidFill>
              </a:defRPr>
            </a:lvl3pPr>
            <a:lvl4pPr>
              <a:defRPr>
                <a:solidFill>
                  <a:srgbClr val="006EE0"/>
                </a:solidFill>
              </a:defRPr>
            </a:lvl4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7771" y="364056"/>
            <a:ext cx="1752300" cy="649030"/>
          </a:xfrm>
          <a:prstGeom prst="rect">
            <a:avLst/>
          </a:prstGeom>
        </p:spPr>
      </p:pic>
    </p:spTree>
    <p:extLst>
      <p:ext uri="{BB962C8B-B14F-4D97-AF65-F5344CB8AC3E}">
        <p14:creationId xmlns:p14="http://schemas.microsoft.com/office/powerpoint/2010/main" val="11557146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52886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2pPr marL="0">
              <a:lnSpc>
                <a:spcPts val="1500"/>
              </a:lnSpc>
              <a:defRPr sz="1350" b="0" i="0">
                <a:latin typeface="Nunito Sans" pitchFamily="2" charset="77"/>
              </a:defRPr>
            </a:lvl2pPr>
            <a:lvl3pPr marL="0">
              <a:lnSpc>
                <a:spcPts val="1500"/>
              </a:lnSpc>
              <a:defRPr sz="1350"/>
            </a:lvl3pPr>
            <a:lvl4pPr>
              <a:defRPr b="1" i="0">
                <a:latin typeface="Nunito Sans" pitchFamily="2" charset="77"/>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47254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a:defRPr>
                <a:solidFill>
                  <a:schemeClr val="bg1"/>
                </a:solidFill>
              </a:defRPr>
            </a:lvl1pPr>
            <a:lvl2pPr marL="0">
              <a:lnSpc>
                <a:spcPts val="1500"/>
              </a:lnSpc>
              <a:defRPr sz="1350" b="0" i="0">
                <a:solidFill>
                  <a:schemeClr val="bg1"/>
                </a:solidFill>
                <a:latin typeface="Nunito Sans" pitchFamily="2" charset="77"/>
              </a:defRPr>
            </a:lvl2pPr>
            <a:lvl3pPr marL="0">
              <a:lnSpc>
                <a:spcPts val="1500"/>
              </a:lnSpc>
              <a:defRPr sz="1350">
                <a:solidFill>
                  <a:schemeClr val="bg1"/>
                </a:solidFill>
              </a:defRPr>
            </a:lvl3pPr>
            <a:lvl4pPr>
              <a:defRPr b="1" i="0">
                <a:solidFill>
                  <a:schemeClr val="bg1"/>
                </a:solidFill>
                <a:latin typeface="Nunito Sans" pitchFamily="2" charset="77"/>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63003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p:nvPr>
        </p:nvSpPr>
        <p:spPr>
          <a:xfrm>
            <a:off x="2458641" y="1829107"/>
            <a:ext cx="1512094" cy="1142693"/>
          </a:xfrm>
          <a:prstGeom prst="rect">
            <a:avLst/>
          </a:prstGeom>
        </p:spPr>
        <p:txBody>
          <a:bodyPr/>
          <a:lstStyle/>
          <a:p>
            <a:r>
              <a:rPr lang="en-US"/>
              <a:t>Click icon to add picture</a:t>
            </a:r>
            <a:endParaRPr lang="en-GB"/>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p:nvPr>
        </p:nvSpPr>
        <p:spPr>
          <a:xfrm>
            <a:off x="4375356" y="1829107"/>
            <a:ext cx="1512094" cy="1142693"/>
          </a:xfrm>
          <a:prstGeom prst="rect">
            <a:avLst/>
          </a:prstGeom>
        </p:spPr>
        <p:txBody>
          <a:bodyPr/>
          <a:lstStyle/>
          <a:p>
            <a:r>
              <a:rPr lang="en-US"/>
              <a:t>Click icon to add picture</a:t>
            </a:r>
            <a:endParaRPr lang="en-GB"/>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p:nvPr>
        </p:nvSpPr>
        <p:spPr>
          <a:xfrm>
            <a:off x="6292641" y="1829107"/>
            <a:ext cx="1512094" cy="1142693"/>
          </a:xfrm>
          <a:prstGeom prst="rect">
            <a:avLst/>
          </a:prstGeom>
        </p:spPr>
        <p:txBody>
          <a:bodyPr/>
          <a:lstStyle/>
          <a:p>
            <a:r>
              <a:rPr lang="en-US"/>
              <a:t>Click icon to add picture</a:t>
            </a:r>
            <a:endParaRPr lang="en-GB"/>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p:nvPr>
        </p:nvSpPr>
        <p:spPr>
          <a:xfrm>
            <a:off x="8209927" y="1829107"/>
            <a:ext cx="1512094" cy="1142693"/>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5250136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a:lnSpc>
                <a:spcPts val="4800"/>
              </a:lnSpc>
              <a:spcBef>
                <a:spcPts val="0"/>
              </a:spcBef>
              <a:defRPr sz="4050">
                <a:solidFill>
                  <a:schemeClr val="bg1"/>
                </a:solidFill>
              </a:defRPr>
            </a:lvl1pPr>
            <a:lvl2pPr marL="0">
              <a:lnSpc>
                <a:spcPts val="4800"/>
              </a:lnSpc>
              <a:spcBef>
                <a:spcPts val="0"/>
              </a:spcBef>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Edit Master text styles</a:t>
            </a:r>
          </a:p>
          <a:p>
            <a:pPr lvl="1"/>
            <a:r>
              <a:rPr lang="en-US"/>
              <a:t>Second level</a:t>
            </a:r>
          </a:p>
        </p:txBody>
      </p:sp>
    </p:spTree>
    <p:extLst>
      <p:ext uri="{BB962C8B-B14F-4D97-AF65-F5344CB8AC3E}">
        <p14:creationId xmlns:p14="http://schemas.microsoft.com/office/powerpoint/2010/main" val="33180038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9" name="Footer Placeholder 8"/>
          <p:cNvSpPr>
            <a:spLocks noGrp="1"/>
          </p:cNvSpPr>
          <p:nvPr>
            <p:ph type="ftr" sz="quarter" idx="11"/>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Tree>
    <p:extLst>
      <p:ext uri="{BB962C8B-B14F-4D97-AF65-F5344CB8AC3E}">
        <p14:creationId xmlns:p14="http://schemas.microsoft.com/office/powerpoint/2010/main" val="40715006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9" name="Footer Placeholder 8"/>
          <p:cNvSpPr>
            <a:spLocks noGrp="1"/>
          </p:cNvSpPr>
          <p:nvPr>
            <p:ph type="ftr" sz="quarter" idx="11"/>
          </p:nvPr>
        </p:nvSpPr>
        <p:spPr/>
        <p:txBody>
          <a:bodyPr/>
          <a:lstStyle>
            <a:lvl1pPr>
              <a:defRPr>
                <a:solidFill>
                  <a:schemeClr val="tx1"/>
                </a:solidFill>
              </a:defRPr>
            </a:lvl1p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Tree>
    <p:extLst>
      <p:ext uri="{BB962C8B-B14F-4D97-AF65-F5344CB8AC3E}">
        <p14:creationId xmlns:p14="http://schemas.microsoft.com/office/powerpoint/2010/main" val="330564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006EE0"/>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grpSp>
        <p:nvGrpSpPr>
          <p:cNvPr id="38" name="Group 37"/>
          <p:cNvGrpSpPr/>
          <p:nvPr userDrawn="1"/>
        </p:nvGrpSpPr>
        <p:grpSpPr>
          <a:xfrm>
            <a:off x="3271332" y="886666"/>
            <a:ext cx="5649337" cy="5084669"/>
            <a:chOff x="6508960" y="2108202"/>
            <a:chExt cx="3238386" cy="2914699"/>
          </a:xfrm>
        </p:grpSpPr>
        <p:sp>
          <p:nvSpPr>
            <p:cNvPr id="39"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40"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53"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54"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55"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1799537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solidFill>
                  <a:srgbClr val="000000"/>
                </a:solidFill>
              </a:rPr>
              <a:t>18/02/2018</a:t>
            </a:r>
            <a:endParaRPr lang="mr-IN" dirty="0">
              <a:solidFill>
                <a:srgbClr val="000000"/>
              </a:solidFill>
            </a:endParaRPr>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3" y="5454115"/>
            <a:ext cx="3704400" cy="1372063"/>
          </a:xfrm>
          <a:prstGeom prst="rect">
            <a:avLst/>
          </a:prstGeom>
        </p:spPr>
      </p:pic>
    </p:spTree>
    <p:extLst>
      <p:ext uri="{BB962C8B-B14F-4D97-AF65-F5344CB8AC3E}">
        <p14:creationId xmlns:p14="http://schemas.microsoft.com/office/powerpoint/2010/main" val="2035123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ation by whit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13" name="Rectangle 12"/>
          <p:cNvSpPr/>
          <p:nvPr userDrawn="1"/>
        </p:nvSpPr>
        <p:spPr>
          <a:xfrm>
            <a:off x="342900" y="2733853"/>
            <a:ext cx="1397370" cy="207749"/>
          </a:xfrm>
          <a:prstGeom prst="rect">
            <a:avLst/>
          </a:prstGeom>
        </p:spPr>
        <p:txBody>
          <a:bodyPr wrap="none" lIns="0" tIns="0" rIns="0" bIns="0" anchor="b">
            <a:spAutoFit/>
          </a:bodyPr>
          <a:lstStyle/>
          <a:p>
            <a:pPr marL="16193" marR="0" lvl="0" indent="0" algn="l" defTabSz="685800" rtl="0" eaLnBrk="1" fontAlgn="auto" latinLnBrk="0" hangingPunct="1">
              <a:lnSpc>
                <a:spcPct val="100000"/>
              </a:lnSpc>
              <a:spcBef>
                <a:spcPts val="3217"/>
              </a:spcBef>
              <a:spcAft>
                <a:spcPts val="0"/>
              </a:spcAft>
              <a:buClrTx/>
              <a:buSzTx/>
              <a:buFontTx/>
              <a:buNone/>
              <a:tabLst/>
              <a:defRPr/>
            </a:pPr>
            <a:r>
              <a:rPr kumimoji="0" lang="en-US" sz="1350" b="0" i="0" u="none" strike="noStrike" kern="1200" cap="none" spc="75" normalizeH="0" baseline="0" noProof="0" dirty="0">
                <a:ln>
                  <a:noFill/>
                </a:ln>
                <a:solidFill>
                  <a:srgbClr val="000000"/>
                </a:solidFill>
                <a:effectLst/>
                <a:uLnTx/>
                <a:uFillTx/>
                <a:latin typeface="Nunito Sans" charset="0"/>
                <a:ea typeface="Nunito Sans" charset="0"/>
                <a:cs typeface="Nunito Sans" charset="0"/>
              </a:rPr>
              <a:t>A </a:t>
            </a:r>
            <a:r>
              <a:rPr kumimoji="0" lang="en-US" sz="1350" b="0" i="0" u="none" strike="noStrike" kern="1200" cap="none" spc="0" normalizeH="0" baseline="0" noProof="0" dirty="0">
                <a:ln>
                  <a:noFill/>
                </a:ln>
                <a:solidFill>
                  <a:srgbClr val="000000"/>
                </a:solidFill>
                <a:effectLst/>
                <a:uLnTx/>
                <a:uFillTx/>
                <a:latin typeface="Nunito Sans" charset="0"/>
                <a:ea typeface="Nunito Sans" charset="0"/>
                <a:cs typeface="Nunito Sans" charset="0"/>
              </a:rPr>
              <a:t>presentation</a:t>
            </a:r>
            <a:r>
              <a:rPr kumimoji="0" lang="en-US" sz="1350" b="0" i="0" u="none" strike="noStrike" kern="1200" cap="none" spc="-143" normalizeH="0" baseline="0" noProof="0" dirty="0">
                <a:ln>
                  <a:noFill/>
                </a:ln>
                <a:solidFill>
                  <a:srgbClr val="000000"/>
                </a:solidFill>
                <a:effectLst/>
                <a:uLnTx/>
                <a:uFillTx/>
                <a:latin typeface="Nunito Sans" charset="0"/>
                <a:ea typeface="Nunito Sans" charset="0"/>
                <a:cs typeface="Nunito Sans" charset="0"/>
              </a:rPr>
              <a:t> </a:t>
            </a:r>
            <a:r>
              <a:rPr kumimoji="0" lang="en-US" sz="1350" b="0" i="0" u="none" strike="noStrike" kern="1200" cap="none" spc="11" normalizeH="0" baseline="0" noProof="0" dirty="0">
                <a:ln>
                  <a:noFill/>
                </a:ln>
                <a:solidFill>
                  <a:srgbClr val="000000"/>
                </a:solidFill>
                <a:effectLst/>
                <a:uLnTx/>
                <a:uFillTx/>
                <a:latin typeface="Nunito Sans" charset="0"/>
                <a:ea typeface="Nunito Sans" charset="0"/>
                <a:cs typeface="Nunito Sans" charset="0"/>
              </a:rPr>
              <a:t>by</a:t>
            </a:r>
            <a:endParaRPr kumimoji="0" lang="en-US" sz="1350" b="0" i="0" u="none" strike="noStrike" kern="1200" cap="none" spc="0" normalizeH="0" baseline="0" noProof="0" dirty="0">
              <a:ln>
                <a:noFill/>
              </a:ln>
              <a:solidFill>
                <a:srgbClr val="000000"/>
              </a:solidFill>
              <a:effectLst/>
              <a:uLnTx/>
              <a:uFillTx/>
              <a:latin typeface="Nunito Sans" charset="0"/>
              <a:ea typeface="Nunito Sans" charset="0"/>
              <a:cs typeface="Nunito Sans" charset="0"/>
            </a:endParaRP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4503" y="5454115"/>
            <a:ext cx="3704400" cy="1372063"/>
          </a:xfrm>
          <a:prstGeom prst="rect">
            <a:avLst/>
          </a:prstGeom>
        </p:spPr>
      </p:pic>
    </p:spTree>
    <p:extLst>
      <p:ext uri="{BB962C8B-B14F-4D97-AF65-F5344CB8AC3E}">
        <p14:creationId xmlns:p14="http://schemas.microsoft.com/office/powerpoint/2010/main" val="1757578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entation by purple">
    <p:bg>
      <p:bgPr>
        <a:solidFill>
          <a:schemeClr val="tx2"/>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solidFill>
                  <a:srgbClr val="FFFFFF"/>
                </a:solidFill>
              </a:rPr>
              <a:t>18/02/2018</a:t>
            </a:r>
            <a:endParaRPr lang="mr-IN" dirty="0">
              <a:solidFill>
                <a:srgbClr val="FFFFFF"/>
              </a:solidFill>
            </a:endParaRPr>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13" name="Rectangle 12"/>
          <p:cNvSpPr/>
          <p:nvPr userDrawn="1"/>
        </p:nvSpPr>
        <p:spPr>
          <a:xfrm>
            <a:off x="342900" y="2733853"/>
            <a:ext cx="1397370" cy="207749"/>
          </a:xfrm>
          <a:prstGeom prst="rect">
            <a:avLst/>
          </a:prstGeom>
        </p:spPr>
        <p:txBody>
          <a:bodyPr wrap="none" lIns="0" tIns="0" rIns="0" bIns="0" anchor="b">
            <a:spAutoFit/>
          </a:bodyPr>
          <a:lstStyle/>
          <a:p>
            <a:pPr marL="16193" marR="0" lvl="0" indent="0" algn="l" defTabSz="685800" rtl="0" eaLnBrk="1" fontAlgn="auto" latinLnBrk="0" hangingPunct="1">
              <a:lnSpc>
                <a:spcPct val="100000"/>
              </a:lnSpc>
              <a:spcBef>
                <a:spcPts val="3217"/>
              </a:spcBef>
              <a:spcAft>
                <a:spcPts val="0"/>
              </a:spcAft>
              <a:buClrTx/>
              <a:buSzTx/>
              <a:buFontTx/>
              <a:buNone/>
              <a:tabLst/>
              <a:defRPr/>
            </a:pPr>
            <a:r>
              <a:rPr kumimoji="0" lang="en-US" sz="1350" b="0" i="0" u="none" strike="noStrike" kern="1200" cap="none" spc="75" normalizeH="0" baseline="0" noProof="0" dirty="0">
                <a:ln>
                  <a:noFill/>
                </a:ln>
                <a:solidFill>
                  <a:srgbClr val="FFFFFF"/>
                </a:solidFill>
                <a:effectLst/>
                <a:uLnTx/>
                <a:uFillTx/>
                <a:latin typeface="Nunito Sans" charset="0"/>
                <a:ea typeface="Nunito Sans" charset="0"/>
                <a:cs typeface="Nunito Sans" charset="0"/>
              </a:rPr>
              <a:t>A </a:t>
            </a:r>
            <a:r>
              <a:rPr kumimoji="0" lang="en-US" sz="1350" b="0" i="0" u="none" strike="noStrike" kern="1200" cap="none" spc="0" normalizeH="0" baseline="0" noProof="0" dirty="0">
                <a:ln>
                  <a:noFill/>
                </a:ln>
                <a:solidFill>
                  <a:srgbClr val="FFFFFF"/>
                </a:solidFill>
                <a:effectLst/>
                <a:uLnTx/>
                <a:uFillTx/>
                <a:latin typeface="Nunito Sans" charset="0"/>
                <a:ea typeface="Nunito Sans" charset="0"/>
                <a:cs typeface="Nunito Sans" charset="0"/>
              </a:rPr>
              <a:t>presentation</a:t>
            </a:r>
            <a:r>
              <a:rPr kumimoji="0" lang="en-US" sz="1350" b="0" i="0" u="none" strike="noStrike" kern="1200" cap="none" spc="-143" normalizeH="0" baseline="0" noProof="0" dirty="0">
                <a:ln>
                  <a:noFill/>
                </a:ln>
                <a:solidFill>
                  <a:srgbClr val="FFFFFF"/>
                </a:solidFill>
                <a:effectLst/>
                <a:uLnTx/>
                <a:uFillTx/>
                <a:latin typeface="Nunito Sans" charset="0"/>
                <a:ea typeface="Nunito Sans" charset="0"/>
                <a:cs typeface="Nunito Sans" charset="0"/>
              </a:rPr>
              <a:t> </a:t>
            </a:r>
            <a:r>
              <a:rPr kumimoji="0" lang="en-US" sz="1350" b="0" i="0" u="none" strike="noStrike" kern="1200" cap="none" spc="11" normalizeH="0" baseline="0" noProof="0" dirty="0">
                <a:ln>
                  <a:noFill/>
                </a:ln>
                <a:solidFill>
                  <a:srgbClr val="FFFFFF"/>
                </a:solidFill>
                <a:effectLst/>
                <a:uLnTx/>
                <a:uFillTx/>
                <a:latin typeface="Nunito Sans" charset="0"/>
                <a:ea typeface="Nunito Sans" charset="0"/>
                <a:cs typeface="Nunito Sans" charset="0"/>
              </a:rPr>
              <a:t>by</a:t>
            </a:r>
            <a:endParaRPr kumimoji="0" lang="en-US" sz="1350" b="0" i="0" u="none" strike="noStrike" kern="1200" cap="none" spc="0" normalizeH="0" baseline="0" noProof="0" dirty="0">
              <a:ln>
                <a:noFill/>
              </a:ln>
              <a:solidFill>
                <a:srgbClr val="FFFFFF"/>
              </a:solidFill>
              <a:effectLst/>
              <a:uLnTx/>
              <a:uFillTx/>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4" name="TextBox 23"/>
          <p:cNvSpPr txBox="1"/>
          <p:nvPr userDrawn="1"/>
        </p:nvSpPr>
        <p:spPr>
          <a:xfrm>
            <a:off x="253093" y="325925"/>
            <a:ext cx="4896259" cy="2015936"/>
          </a:xfrm>
          <a:prstGeom prst="rect">
            <a:avLst/>
          </a:prstGeom>
          <a:noFill/>
        </p:spPr>
        <p:txBody>
          <a:bodyPr wrap="square" rtlCol="0">
            <a:spAutoFit/>
          </a:bodyPr>
          <a:lstStyle/>
          <a:p>
            <a:pPr marL="0" marR="0" lvl="0" indent="0" algn="l" defTabSz="685800" rtl="0" eaLnBrk="1" fontAlgn="auto" latinLnBrk="0" hangingPunct="1">
              <a:lnSpc>
                <a:spcPts val="4950"/>
              </a:lnSpc>
              <a:spcBef>
                <a:spcPts val="0"/>
              </a:spcBef>
              <a:spcAft>
                <a:spcPts val="0"/>
              </a:spcAft>
              <a:buClrTx/>
              <a:buSzTx/>
              <a:buFontTx/>
              <a:buNone/>
              <a:tabLst/>
              <a:defRPr/>
            </a:pPr>
            <a:r>
              <a:rPr kumimoji="0" lang="en-GB" sz="5250" b="0" i="0" u="none" strike="noStrike" kern="1200" cap="none" spc="-146" normalizeH="0" baseline="0" noProof="0" dirty="0">
                <a:ln>
                  <a:noFill/>
                </a:ln>
                <a:solidFill>
                  <a:srgbClr val="FFFFFF"/>
                </a:solidFill>
                <a:effectLst/>
                <a:uLnTx/>
                <a:uFillTx/>
                <a:latin typeface="Nunito Sans Black" charset="0"/>
                <a:ea typeface="Nunito Sans Black" charset="0"/>
                <a:cs typeface="Nunito Sans Black" charset="0"/>
              </a:rPr>
              <a:t>Do more.</a:t>
            </a:r>
          </a:p>
          <a:p>
            <a:pPr marL="0" marR="0" lvl="0" indent="0" algn="l" defTabSz="685800" rtl="0" eaLnBrk="1" fontAlgn="auto" latinLnBrk="0" hangingPunct="1">
              <a:lnSpc>
                <a:spcPts val="4950"/>
              </a:lnSpc>
              <a:spcBef>
                <a:spcPts val="0"/>
              </a:spcBef>
              <a:spcAft>
                <a:spcPts val="0"/>
              </a:spcAft>
              <a:buClrTx/>
              <a:buSzTx/>
              <a:buFontTx/>
              <a:buNone/>
              <a:tabLst/>
              <a:defRPr/>
            </a:pPr>
            <a:r>
              <a:rPr kumimoji="0" lang="en-GB" sz="5250" b="0" i="0" u="none" strike="noStrike" kern="1200" cap="none" spc="-146" normalizeH="0" baseline="0" noProof="0" dirty="0">
                <a:ln>
                  <a:noFill/>
                </a:ln>
                <a:solidFill>
                  <a:srgbClr val="FFFFFF"/>
                </a:solidFill>
                <a:effectLst/>
                <a:uLnTx/>
                <a:uFillTx/>
                <a:latin typeface="Nunito Sans Black" charset="0"/>
                <a:ea typeface="Nunito Sans Black" charset="0"/>
                <a:cs typeface="Nunito Sans Black" charset="0"/>
              </a:rPr>
              <a:t>Share more.</a:t>
            </a:r>
          </a:p>
          <a:p>
            <a:pPr marL="0" marR="0" lvl="0" indent="0" algn="l" defTabSz="685800" rtl="0" eaLnBrk="1" fontAlgn="auto" latinLnBrk="0" hangingPunct="1">
              <a:lnSpc>
                <a:spcPts val="4950"/>
              </a:lnSpc>
              <a:spcBef>
                <a:spcPts val="0"/>
              </a:spcBef>
              <a:spcAft>
                <a:spcPts val="0"/>
              </a:spcAft>
              <a:buClrTx/>
              <a:buSzTx/>
              <a:buFontTx/>
              <a:buNone/>
              <a:tabLst/>
              <a:defRPr/>
            </a:pPr>
            <a:r>
              <a:rPr kumimoji="0" lang="en-GB" sz="5250" b="0" i="0" u="none" strike="noStrike" kern="1200" cap="none" spc="-146" normalizeH="0" baseline="0" noProof="0" dirty="0">
                <a:ln>
                  <a:noFill/>
                </a:ln>
                <a:solidFill>
                  <a:srgbClr val="FFFFFF"/>
                </a:solidFill>
                <a:effectLst/>
                <a:uLnTx/>
                <a:uFillTx/>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2009037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rgbClr val="FFFFFF"/>
                </a:solidFill>
              </a:rPr>
              <a:t>18/02/2018</a:t>
            </a:r>
            <a:endParaRPr lang="mr-IN" dirty="0">
              <a:solidFill>
                <a:srgbClr val="FFFFFF"/>
              </a:solidFill>
            </a:endParaRP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defTabSz="685800">
              <a:spcBef>
                <a:spcPts val="83"/>
              </a:spcBef>
            </a:pPr>
            <a:r>
              <a:rPr lang="en-US" spc="56">
                <a:solidFill>
                  <a:srgbClr val="FFFFFF"/>
                </a:solidFill>
              </a:rPr>
              <a:t>© </a:t>
            </a:r>
            <a:r>
              <a:rPr lang="en-US" spc="-4">
                <a:solidFill>
                  <a:srgbClr val="FFFFFF"/>
                </a:solidFill>
              </a:rPr>
              <a:t>The </a:t>
            </a:r>
            <a:r>
              <a:rPr lang="en-US" spc="-15">
                <a:solidFill>
                  <a:srgbClr val="FFFFFF"/>
                </a:solidFill>
              </a:rPr>
              <a:t>Scout Association</a:t>
            </a:r>
            <a:endParaRPr lang="en-US" spc="-15" dirty="0">
              <a:solidFill>
                <a:srgbClr val="FFFFFF"/>
              </a:solidFill>
            </a:endParaRP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defTabSz="685800">
              <a:spcBef>
                <a:spcPts val="83"/>
              </a:spcBef>
            </a:pPr>
            <a:fld id="{81D60167-4931-47E6-BA6A-407CBD079E47}" type="slidenum">
              <a:rPr lang="uk-UA" spc="26" smtClean="0">
                <a:solidFill>
                  <a:srgbClr val="FFFFFF"/>
                </a:solidFill>
              </a:rPr>
              <a:pPr marL="19050" defTabSz="685800">
                <a:spcBef>
                  <a:spcPts val="83"/>
                </a:spcBef>
              </a:pPr>
              <a:t>‹#›</a:t>
            </a:fld>
            <a:endParaRPr lang="uk-UA" spc="26" dirty="0">
              <a:solidFill>
                <a:srgbClr val="FFFFFF"/>
              </a:solidFill>
            </a:endParaRPr>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Tree>
    <p:extLst>
      <p:ext uri="{BB962C8B-B14F-4D97-AF65-F5344CB8AC3E}">
        <p14:creationId xmlns:p14="http://schemas.microsoft.com/office/powerpoint/2010/main" val="1343465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10067964" y="6390227"/>
            <a:ext cx="113680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solidFill>
                  <a:srgbClr val="000000"/>
                </a:solidFill>
              </a:rPr>
              <a:t>18/02/2018</a:t>
            </a:r>
            <a:endParaRPr lang="mr-IN" dirty="0">
              <a:solidFill>
                <a:srgbClr val="000000"/>
              </a:solidFill>
            </a:endParaRPr>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7" name="Title Placeholder 6"/>
          <p:cNvSpPr>
            <a:spLocks noGrp="1"/>
          </p:cNvSpPr>
          <p:nvPr>
            <p:ph type="title"/>
          </p:nvPr>
        </p:nvSpPr>
        <p:spPr>
          <a:xfrm>
            <a:off x="342900" y="150777"/>
            <a:ext cx="11508859" cy="392813"/>
          </a:xfrm>
          <a:prstGeom prst="rect">
            <a:avLst/>
          </a:prstGeom>
        </p:spPr>
        <p:txBody>
          <a:bodyPr vert="horz" lIns="0" tIns="0" rIns="0" bIns="0" rtlCol="0" anchor="b">
            <a:normAutofit/>
          </a:bodyPr>
          <a:lstStyle/>
          <a:p>
            <a:r>
              <a:rPr lang="en-US" dirty="0"/>
              <a:t>Presentation title</a:t>
            </a:r>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31790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1" r:id="rId9"/>
    <p:sldLayoutId id="2147483672" r:id="rId10"/>
    <p:sldLayoutId id="2147483673" r:id="rId11"/>
    <p:sldLayoutId id="2147483674"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2" r:id="rId21"/>
    <p:sldLayoutId id="2147483693" r:id="rId22"/>
    <p:sldLayoutId id="2147483694" r:id="rId23"/>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500" indent="0" eaLnBrk="1" hangingPunct="1">
        <a:buClr>
          <a:schemeClr val="tx2"/>
        </a:buClr>
        <a:buSzPct val="125000"/>
        <a:buFont typeface="Arial" panose="020B0604020202020204" pitchFamily="34" charset="0"/>
        <a:buNone/>
        <a:defRPr sz="1800" b="0" i="0">
          <a:latin typeface="Nunito Sans" charset="0"/>
          <a:ea typeface="Nunito Sans" charset="0"/>
          <a:cs typeface="Nunito Sans" charset="0"/>
        </a:defRPr>
      </a:lvl1pPr>
      <a:lvl2pPr marL="13500" indent="0" eaLnBrk="1" hangingPunct="1">
        <a:buClr>
          <a:schemeClr val="tx2"/>
        </a:buClr>
        <a:buSzPct val="125000"/>
        <a:buFont typeface="Arial" panose="020B0604020202020204" pitchFamily="34" charset="0"/>
        <a:buNone/>
        <a:tabLst/>
        <a:defRPr sz="1800" b="0" i="0">
          <a:latin typeface="Nunito Sans Black" pitchFamily="2" charset="77"/>
          <a:ea typeface="+mn-ea"/>
          <a:cs typeface="+mn-cs"/>
        </a:defRPr>
      </a:lvl2pPr>
      <a:lvl3pPr marL="13500" indent="0" eaLnBrk="1" hangingPunct="1">
        <a:buClr>
          <a:schemeClr val="tx1"/>
        </a:buClr>
        <a:buSzPct val="125000"/>
        <a:buFont typeface="Arial" panose="020B0604020202020204" pitchFamily="34" charset="0"/>
        <a:buNone/>
        <a:tabLst/>
        <a:defRPr sz="1800">
          <a:solidFill>
            <a:schemeClr val="tx2"/>
          </a:solidFill>
          <a:latin typeface="+mn-lt"/>
          <a:ea typeface="+mn-ea"/>
          <a:cs typeface="+mn-cs"/>
        </a:defRPr>
      </a:lvl3pPr>
      <a:lvl4pPr marL="13500" indent="0" eaLnBrk="1" hangingPunct="1">
        <a:buClr>
          <a:schemeClr val="tx1"/>
        </a:buClr>
        <a:buSzPct val="125000"/>
        <a:buFont typeface="Arial" panose="020B0604020202020204" pitchFamily="34" charset="0"/>
        <a:buNone/>
        <a:tabLst/>
        <a:defRPr sz="1800" b="0" i="0">
          <a:solidFill>
            <a:schemeClr val="tx2"/>
          </a:solidFill>
          <a:latin typeface="Nunito Sans Black" pitchFamily="2" charset="77"/>
          <a:ea typeface="+mn-ea"/>
          <a:cs typeface="+mn-cs"/>
        </a:defRPr>
      </a:lvl4pPr>
      <a:lvl5pPr marL="13500" indent="0" eaLnBrk="1" hangingPunct="1">
        <a:spcBef>
          <a:spcPts val="1950"/>
        </a:spcBef>
        <a:buClr>
          <a:schemeClr val="tx2"/>
        </a:buClr>
        <a:buSzPct val="125000"/>
        <a:buFont typeface="Arial" panose="020B0604020202020204" pitchFamily="34" charset="0"/>
        <a:buNone/>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1" pos="5120">
          <p15:clr>
            <a:srgbClr val="F26B43"/>
          </p15:clr>
        </p15:guide>
        <p15:guide id="2" pos="302">
          <p15:clr>
            <a:srgbClr val="F26B43"/>
          </p15:clr>
        </p15:guide>
        <p15:guide id="3" orient="horz" pos="5551">
          <p15:clr>
            <a:srgbClr val="F26B43"/>
          </p15:clr>
        </p15:guide>
        <p15:guide id="4" orient="horz" pos="302">
          <p15:clr>
            <a:srgbClr val="F26B43"/>
          </p15:clr>
        </p15:guide>
        <p15:guide id="5" pos="9936">
          <p15:clr>
            <a:srgbClr val="F26B43"/>
          </p15:clr>
        </p15:guide>
        <p15:guide id="6" orient="horz"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10067964" y="6390227"/>
            <a:ext cx="113680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9525" defTabSz="685800">
              <a:spcBef>
                <a:spcPts val="83"/>
              </a:spcBef>
            </a:pPr>
            <a:r>
              <a:rPr lang="en-US" spc="56">
                <a:solidFill>
                  <a:srgbClr val="000000"/>
                </a:solidFill>
              </a:rPr>
              <a:t>© </a:t>
            </a:r>
            <a:r>
              <a:rPr lang="en-US" spc="-4">
                <a:solidFill>
                  <a:srgbClr val="000000"/>
                </a:solidFill>
              </a:rPr>
              <a:t>The </a:t>
            </a:r>
            <a:r>
              <a:rPr lang="en-US" spc="-15">
                <a:solidFill>
                  <a:srgbClr val="000000"/>
                </a:solidFill>
              </a:rPr>
              <a:t>Scout Association</a:t>
            </a:r>
            <a:endParaRPr lang="en-US" spc="-15" dirty="0">
              <a:solidFill>
                <a:srgbClr val="000000"/>
              </a:solidFill>
            </a:endParaRPr>
          </a:p>
        </p:txBody>
      </p:sp>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solidFill>
                  <a:srgbClr val="000000"/>
                </a:solidFill>
              </a:rPr>
              <a:t>18/02/2018</a:t>
            </a:r>
            <a:endParaRPr lang="mr-IN" dirty="0">
              <a:solidFill>
                <a:srgbClr val="000000"/>
              </a:solidFill>
            </a:endParaRPr>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defTabSz="685800">
              <a:spcBef>
                <a:spcPts val="83"/>
              </a:spcBef>
            </a:pPr>
            <a:fld id="{81D60167-4931-47E6-BA6A-407CBD079E47}" type="slidenum">
              <a:rPr lang="uk-UA" spc="26" smtClean="0">
                <a:solidFill>
                  <a:srgbClr val="000000"/>
                </a:solidFill>
              </a:rPr>
              <a:pPr marL="19050" defTabSz="685800">
                <a:spcBef>
                  <a:spcPts val="83"/>
                </a:spcBef>
              </a:pPr>
              <a:t>‹#›</a:t>
            </a:fld>
            <a:endParaRPr lang="uk-UA" spc="26" dirty="0">
              <a:solidFill>
                <a:srgbClr val="000000"/>
              </a:solidFill>
            </a:endParaRPr>
          </a:p>
        </p:txBody>
      </p:sp>
      <p:sp>
        <p:nvSpPr>
          <p:cNvPr id="7" name="Title Placeholder 6"/>
          <p:cNvSpPr>
            <a:spLocks noGrp="1"/>
          </p:cNvSpPr>
          <p:nvPr>
            <p:ph type="title"/>
          </p:nvPr>
        </p:nvSpPr>
        <p:spPr>
          <a:xfrm>
            <a:off x="342900" y="150777"/>
            <a:ext cx="11508859" cy="392813"/>
          </a:xfrm>
          <a:prstGeom prst="rect">
            <a:avLst/>
          </a:prstGeom>
        </p:spPr>
        <p:txBody>
          <a:bodyPr vert="horz" lIns="0" tIns="0" rIns="0" bIns="0" rtlCol="0" anchor="b">
            <a:normAutofit/>
          </a:bodyPr>
          <a:lstStyle/>
          <a:p>
            <a:r>
              <a:rPr lang="en-US" dirty="0"/>
              <a:t>Presentation title</a:t>
            </a:r>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6566090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41" r:id="rId9"/>
    <p:sldLayoutId id="2147483742" r:id="rId10"/>
    <p:sldLayoutId id="2147483743" r:id="rId11"/>
    <p:sldLayoutId id="2147483744"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1" r:id="rId21"/>
    <p:sldLayoutId id="2147483762" r:id="rId22"/>
    <p:sldLayoutId id="2147483763" r:id="rId23"/>
    <p:sldLayoutId id="2147483764" r:id="rId24"/>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500" indent="0" eaLnBrk="1" hangingPunct="1">
        <a:buClr>
          <a:schemeClr val="tx2"/>
        </a:buClr>
        <a:buSzPct val="125000"/>
        <a:buFont typeface="Arial" panose="020B0604020202020204" pitchFamily="34" charset="0"/>
        <a:buNone/>
        <a:defRPr sz="1800" b="0" i="0">
          <a:latin typeface="Nunito Sans" charset="0"/>
          <a:ea typeface="Nunito Sans" charset="0"/>
          <a:cs typeface="Nunito Sans" charset="0"/>
        </a:defRPr>
      </a:lvl1pPr>
      <a:lvl2pPr marL="13500" indent="0" eaLnBrk="1" hangingPunct="1">
        <a:buClr>
          <a:schemeClr val="tx2"/>
        </a:buClr>
        <a:buSzPct val="125000"/>
        <a:buFont typeface="Arial" panose="020B0604020202020204" pitchFamily="34" charset="0"/>
        <a:buNone/>
        <a:tabLst/>
        <a:defRPr sz="1800" b="0" i="0">
          <a:latin typeface="Nunito Sans Black" pitchFamily="2" charset="77"/>
          <a:ea typeface="+mn-ea"/>
          <a:cs typeface="+mn-cs"/>
        </a:defRPr>
      </a:lvl2pPr>
      <a:lvl3pPr marL="13500" indent="0" eaLnBrk="1" hangingPunct="1">
        <a:buClr>
          <a:schemeClr val="tx1"/>
        </a:buClr>
        <a:buSzPct val="125000"/>
        <a:buFont typeface="Arial" panose="020B0604020202020204" pitchFamily="34" charset="0"/>
        <a:buNone/>
        <a:tabLst/>
        <a:defRPr sz="1800">
          <a:solidFill>
            <a:schemeClr val="tx2"/>
          </a:solidFill>
          <a:latin typeface="+mn-lt"/>
          <a:ea typeface="+mn-ea"/>
          <a:cs typeface="+mn-cs"/>
        </a:defRPr>
      </a:lvl3pPr>
      <a:lvl4pPr marL="13500" indent="0" eaLnBrk="1" hangingPunct="1">
        <a:buClr>
          <a:schemeClr val="tx1"/>
        </a:buClr>
        <a:buSzPct val="125000"/>
        <a:buFont typeface="Arial" panose="020B0604020202020204" pitchFamily="34" charset="0"/>
        <a:buNone/>
        <a:tabLst/>
        <a:defRPr sz="1800" b="0" i="0">
          <a:solidFill>
            <a:schemeClr val="tx2"/>
          </a:solidFill>
          <a:latin typeface="Nunito Sans Black" pitchFamily="2" charset="77"/>
          <a:ea typeface="+mn-ea"/>
          <a:cs typeface="+mn-cs"/>
        </a:defRPr>
      </a:lvl4pPr>
      <a:lvl5pPr marL="13500" indent="0" eaLnBrk="1" hangingPunct="1">
        <a:spcBef>
          <a:spcPts val="1950"/>
        </a:spcBef>
        <a:buClr>
          <a:schemeClr val="tx2"/>
        </a:buClr>
        <a:buSzPct val="125000"/>
        <a:buFont typeface="Arial" panose="020B0604020202020204" pitchFamily="34" charset="0"/>
        <a:buNone/>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1" pos="5120">
          <p15:clr>
            <a:srgbClr val="F26B43"/>
          </p15:clr>
        </p15:guide>
        <p15:guide id="2" pos="302">
          <p15:clr>
            <a:srgbClr val="F26B43"/>
          </p15:clr>
        </p15:guide>
        <p15:guide id="3" orient="horz" pos="5551">
          <p15:clr>
            <a:srgbClr val="F26B43"/>
          </p15:clr>
        </p15:guide>
        <p15:guide id="4" orient="horz" pos="302">
          <p15:clr>
            <a:srgbClr val="F26B43"/>
          </p15:clr>
        </p15:guide>
        <p15:guide id="5" pos="9936">
          <p15:clr>
            <a:srgbClr val="F26B43"/>
          </p15:clr>
        </p15:guide>
        <p15:guide id="6" orient="horz"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6.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en.wikipedia.org/wiki/Friendship_knot" TargetMode="External"/><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9.jpg"/><Relationship Id="rId5" Type="http://schemas.openxmlformats.org/officeDocument/2006/relationships/hyperlink" Target="https://fr.wikipedia.org/wiki/Symbole" TargetMode="Externa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5675" y="263489"/>
            <a:ext cx="5750325" cy="207749"/>
          </a:xfrm>
        </p:spPr>
        <p:txBody>
          <a:bodyPr/>
          <a:lstStyle/>
          <a:p>
            <a:r>
              <a:rPr lang="en-GB" dirty="0"/>
              <a:t>Scouts Môn and Cheshire Scouts</a:t>
            </a:r>
          </a:p>
        </p:txBody>
      </p:sp>
      <p:sp>
        <p:nvSpPr>
          <p:cNvPr id="3" name="Subtitle 2"/>
          <p:cNvSpPr>
            <a:spLocks noGrp="1"/>
          </p:cNvSpPr>
          <p:nvPr>
            <p:ph type="subTitle" idx="4"/>
          </p:nvPr>
        </p:nvSpPr>
        <p:spPr>
          <a:xfrm>
            <a:off x="345675" y="502769"/>
            <a:ext cx="5750325" cy="207749"/>
          </a:xfrm>
        </p:spPr>
        <p:txBody>
          <a:bodyPr/>
          <a:lstStyle/>
          <a:p>
            <a:r>
              <a:rPr lang="en-GB" dirty="0"/>
              <a:t>Young Leader Training – Module C</a:t>
            </a:r>
          </a:p>
        </p:txBody>
      </p:sp>
      <p:sp>
        <p:nvSpPr>
          <p:cNvPr id="4" name="Text Placeholder 3"/>
          <p:cNvSpPr>
            <a:spLocks noGrp="1"/>
          </p:cNvSpPr>
          <p:nvPr>
            <p:ph type="body" sz="quarter" idx="10"/>
          </p:nvPr>
        </p:nvSpPr>
        <p:spPr/>
        <p:txBody>
          <a:bodyPr/>
          <a:lstStyle/>
          <a:p>
            <a:r>
              <a:rPr lang="en-GB" dirty="0"/>
              <a:t>Module C- That’s the way to do it!</a:t>
            </a:r>
          </a:p>
        </p:txBody>
      </p:sp>
      <p:sp>
        <p:nvSpPr>
          <p:cNvPr id="6" name="TextBox 5">
            <a:extLst>
              <a:ext uri="{FF2B5EF4-FFF2-40B4-BE49-F238E27FC236}">
                <a16:creationId xmlns:a16="http://schemas.microsoft.com/office/drawing/2014/main" id="{CE6CAD7F-D813-4B03-B5D7-7FDE3D42836D}"/>
              </a:ext>
            </a:extLst>
          </p:cNvPr>
          <p:cNvSpPr txBox="1"/>
          <p:nvPr/>
        </p:nvSpPr>
        <p:spPr>
          <a:xfrm>
            <a:off x="4341627" y="3738520"/>
            <a:ext cx="3508744" cy="830997"/>
          </a:xfrm>
          <a:prstGeom prst="rect">
            <a:avLst/>
          </a:prstGeom>
          <a:solidFill>
            <a:schemeClr val="accent1"/>
          </a:solidFill>
        </p:spPr>
        <p:txBody>
          <a:bodyPr wrap="square" rtlCol="0">
            <a:spAutoFit/>
          </a:bodyPr>
          <a:lstStyle/>
          <a:p>
            <a:pPr algn="ctr"/>
            <a:r>
              <a:rPr lang="en-GB" sz="4800" b="1" dirty="0">
                <a:solidFill>
                  <a:schemeClr val="bg1"/>
                </a:solidFill>
                <a:latin typeface="Nunito Sans Black" panose="00000A00000000000000" pitchFamily="2" charset="0"/>
              </a:rPr>
              <a:t>Cymru</a:t>
            </a:r>
          </a:p>
        </p:txBody>
      </p:sp>
    </p:spTree>
    <p:extLst>
      <p:ext uri="{BB962C8B-B14F-4D97-AF65-F5344CB8AC3E}">
        <p14:creationId xmlns:p14="http://schemas.microsoft.com/office/powerpoint/2010/main" val="1738744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Scouts Môn and Cheshire Scouts</a:t>
            </a:r>
          </a:p>
        </p:txBody>
      </p:sp>
      <p:sp>
        <p:nvSpPr>
          <p:cNvPr id="3" name="Subtitle 2"/>
          <p:cNvSpPr>
            <a:spLocks noGrp="1"/>
          </p:cNvSpPr>
          <p:nvPr>
            <p:ph type="subTitle" idx="4"/>
          </p:nvPr>
        </p:nvSpPr>
        <p:spPr>
          <a:xfrm>
            <a:off x="345675" y="534300"/>
            <a:ext cx="5750325" cy="207749"/>
          </a:xfrm>
        </p:spPr>
        <p:txBody>
          <a:bodyPr/>
          <a:lstStyle/>
          <a:p>
            <a:r>
              <a:rPr lang="en-GB" dirty="0"/>
              <a:t>Young Leader Training – Module C</a:t>
            </a:r>
          </a:p>
        </p:txBody>
      </p:sp>
      <p:sp>
        <p:nvSpPr>
          <p:cNvPr id="4" name="TextBox 3">
            <a:extLst>
              <a:ext uri="{FF2B5EF4-FFF2-40B4-BE49-F238E27FC236}">
                <a16:creationId xmlns:a16="http://schemas.microsoft.com/office/drawing/2014/main" id="{B894E883-5373-40C1-AAEE-6EAB22F8C921}"/>
              </a:ext>
            </a:extLst>
          </p:cNvPr>
          <p:cNvSpPr txBox="1"/>
          <p:nvPr/>
        </p:nvSpPr>
        <p:spPr>
          <a:xfrm>
            <a:off x="4268055" y="4831596"/>
            <a:ext cx="3508744" cy="830997"/>
          </a:xfrm>
          <a:prstGeom prst="rect">
            <a:avLst/>
          </a:prstGeom>
          <a:solidFill>
            <a:schemeClr val="accent1"/>
          </a:solidFill>
        </p:spPr>
        <p:txBody>
          <a:bodyPr wrap="square" rtlCol="0">
            <a:spAutoFit/>
          </a:bodyPr>
          <a:lstStyle/>
          <a:p>
            <a:pPr algn="ctr"/>
            <a:r>
              <a:rPr lang="en-GB" sz="4800" b="1" dirty="0">
                <a:solidFill>
                  <a:schemeClr val="bg1"/>
                </a:solidFill>
                <a:latin typeface="Nunito Sans Black" panose="00000A00000000000000" pitchFamily="2" charset="0"/>
              </a:rPr>
              <a:t>Cymru</a:t>
            </a:r>
          </a:p>
        </p:txBody>
      </p:sp>
    </p:spTree>
    <p:extLst>
      <p:ext uri="{BB962C8B-B14F-4D97-AF65-F5344CB8AC3E}">
        <p14:creationId xmlns:p14="http://schemas.microsoft.com/office/powerpoint/2010/main" val="1832637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EB585A-8733-5E48-8DED-9A629DBEE553}"/>
              </a:ext>
            </a:extLst>
          </p:cNvPr>
          <p:cNvSpPr>
            <a:spLocks noGrp="1"/>
          </p:cNvSpPr>
          <p:nvPr>
            <p:ph type="ctrTitle"/>
          </p:nvPr>
        </p:nvSpPr>
        <p:spPr/>
        <p:txBody>
          <a:bodyPr/>
          <a:lstStyle/>
          <a:p>
            <a:r>
              <a:rPr lang="en-GB" dirty="0"/>
              <a:t>Scouts Môn and Cheshire Scouts</a:t>
            </a:r>
          </a:p>
        </p:txBody>
      </p:sp>
      <p:sp>
        <p:nvSpPr>
          <p:cNvPr id="4" name="Text Placeholder 3">
            <a:extLst>
              <a:ext uri="{FF2B5EF4-FFF2-40B4-BE49-F238E27FC236}">
                <a16:creationId xmlns:a16="http://schemas.microsoft.com/office/drawing/2014/main" id="{EEE23181-DEE5-9F4F-BF74-3193CE1C6357}"/>
              </a:ext>
            </a:extLst>
          </p:cNvPr>
          <p:cNvSpPr>
            <a:spLocks noGrp="1"/>
          </p:cNvSpPr>
          <p:nvPr>
            <p:ph type="body" sz="quarter" idx="14"/>
          </p:nvPr>
        </p:nvSpPr>
        <p:spPr>
          <a:xfrm>
            <a:off x="2123782" y="1801909"/>
            <a:ext cx="7944437" cy="2714589"/>
          </a:xfrm>
        </p:spPr>
        <p:txBody>
          <a:bodyPr/>
          <a:lstStyle/>
          <a:p>
            <a:pPr lvl="3"/>
            <a:r>
              <a:rPr lang="en-GB" dirty="0">
                <a:solidFill>
                  <a:srgbClr val="FF0000"/>
                </a:solidFill>
              </a:rPr>
              <a:t>Objectives: </a:t>
            </a:r>
          </a:p>
          <a:p>
            <a:pPr lvl="3"/>
            <a:endParaRPr lang="en-GB" dirty="0"/>
          </a:p>
          <a:p>
            <a:pPr marL="342900" lvl="0" indent="-342900">
              <a:lnSpc>
                <a:spcPct val="120000"/>
              </a:lnSpc>
              <a:buClr>
                <a:schemeClr val="accent1"/>
              </a:buClr>
              <a:buFont typeface="Arial" panose="020B0604020202020204" pitchFamily="34" charset="0"/>
              <a:buChar char="•"/>
              <a:tabLst>
                <a:tab pos="144145" algn="l"/>
              </a:tabLst>
            </a:pPr>
            <a:r>
              <a:rPr lang="en-GB" sz="1800" dirty="0">
                <a:solidFill>
                  <a:srgbClr val="000000"/>
                </a:solidFill>
                <a:latin typeface="Nunito Sans" panose="00000500000000000000" pitchFamily="2" charset="0"/>
                <a:ea typeface="Arial" panose="020B0604020202020204" pitchFamily="34" charset="0"/>
                <a:cs typeface="Times New Roman" panose="02020603050405020304" pitchFamily="18" charset="0"/>
              </a:rPr>
              <a:t>Understand and be able to talk about how young people learn effectively</a:t>
            </a:r>
            <a:endParaRPr lang="en-GB" sz="1800" dirty="0">
              <a:solidFill>
                <a:srgbClr val="000000"/>
              </a:solidFill>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buClr>
                <a:schemeClr val="accent1"/>
              </a:buClr>
              <a:buFont typeface="Arial" panose="020B0604020202020204" pitchFamily="34" charset="0"/>
              <a:buChar char="•"/>
              <a:tabLst>
                <a:tab pos="144145" algn="l"/>
              </a:tabLst>
            </a:pPr>
            <a:r>
              <a:rPr lang="en-GB" sz="1800" dirty="0">
                <a:solidFill>
                  <a:srgbClr val="000000"/>
                </a:solidFill>
                <a:latin typeface="Nunito Sans" panose="00000500000000000000" pitchFamily="2" charset="0"/>
                <a:ea typeface="Arial" panose="020B0604020202020204" pitchFamily="34" charset="0"/>
                <a:cs typeface="Times New Roman" panose="02020603050405020304" pitchFamily="18" charset="0"/>
              </a:rPr>
              <a:t>Demonstrate an ability to pass on skills to younger people</a:t>
            </a:r>
            <a:endParaRPr lang="en-GB" sz="1800" dirty="0">
              <a:solidFill>
                <a:srgbClr val="000000"/>
              </a:solidFill>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buClr>
                <a:schemeClr val="accent1"/>
              </a:buClr>
              <a:buFont typeface="Arial" panose="020B0604020202020204" pitchFamily="34" charset="0"/>
              <a:buChar char="•"/>
              <a:tabLst>
                <a:tab pos="144145" algn="l"/>
              </a:tabLst>
            </a:pPr>
            <a:r>
              <a:rPr lang="en-GB" sz="1800" dirty="0">
                <a:solidFill>
                  <a:srgbClr val="000000"/>
                </a:solidFill>
                <a:latin typeface="Nunito Sans" panose="00000500000000000000" pitchFamily="2" charset="0"/>
                <a:ea typeface="Arial" panose="020B0604020202020204" pitchFamily="34" charset="0"/>
                <a:cs typeface="Times New Roman" panose="02020603050405020304" pitchFamily="18" charset="0"/>
              </a:rPr>
              <a:t>Understand and talk about different learning styles</a:t>
            </a:r>
            <a:endParaRPr lang="en-GB" sz="1800" dirty="0">
              <a:solidFill>
                <a:srgbClr val="000000"/>
              </a:solidFill>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20000"/>
              </a:lnSpc>
              <a:buClr>
                <a:schemeClr val="accent1"/>
              </a:buClr>
              <a:buFont typeface="Arial" panose="020B0604020202020204" pitchFamily="34" charset="0"/>
              <a:buChar char="•"/>
              <a:tabLst>
                <a:tab pos="144145" algn="l"/>
              </a:tabLst>
            </a:pPr>
            <a:r>
              <a:rPr lang="en-GB" sz="1800" dirty="0">
                <a:solidFill>
                  <a:srgbClr val="000000"/>
                </a:solidFill>
                <a:latin typeface="Nunito Sans" panose="00000500000000000000" pitchFamily="2" charset="0"/>
                <a:ea typeface="Arial" panose="020B0604020202020204" pitchFamily="34" charset="0"/>
                <a:cs typeface="Times New Roman" panose="02020603050405020304" pitchFamily="18" charset="0"/>
              </a:rPr>
              <a:t>Have confidence in using different training techniques</a:t>
            </a:r>
            <a:endParaRPr lang="en-GB" sz="1800" dirty="0">
              <a:solidFill>
                <a:srgbClr val="000000"/>
              </a:solidFill>
              <a:latin typeface="Arial" panose="020B0604020202020204" pitchFamily="34" charset="0"/>
              <a:ea typeface="Arial" panose="020B0604020202020204" pitchFamily="34" charset="0"/>
              <a:cs typeface="Times New Roman" panose="02020603050405020304" pitchFamily="18" charset="0"/>
            </a:endParaRPr>
          </a:p>
          <a:p>
            <a:pPr algn="just">
              <a:spcAft>
                <a:spcPts val="0"/>
              </a:spcAft>
              <a:buClr>
                <a:schemeClr val="accent1"/>
              </a:buClr>
            </a:pPr>
            <a:endParaRPr lang="en-GB" sz="1800" dirty="0">
              <a:solidFill>
                <a:srgbClr val="000000"/>
              </a:solidFill>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2" name="Subtitle 1"/>
          <p:cNvSpPr>
            <a:spLocks noGrp="1"/>
          </p:cNvSpPr>
          <p:nvPr>
            <p:ph type="subTitle" idx="4"/>
          </p:nvPr>
        </p:nvSpPr>
        <p:spPr>
          <a:xfrm>
            <a:off x="345675" y="534300"/>
            <a:ext cx="5750325" cy="207749"/>
          </a:xfrm>
        </p:spPr>
        <p:txBody>
          <a:bodyPr/>
          <a:lstStyle/>
          <a:p>
            <a:r>
              <a:rPr lang="en-GB" dirty="0"/>
              <a:t>Young Leader Training – Module C</a:t>
            </a:r>
          </a:p>
        </p:txBody>
      </p:sp>
      <p:pic>
        <p:nvPicPr>
          <p:cNvPr id="5" name="Picture 4" descr="A close up of a logo&#10;&#10;Description automatically generated">
            <a:extLst>
              <a:ext uri="{FF2B5EF4-FFF2-40B4-BE49-F238E27FC236}">
                <a16:creationId xmlns:a16="http://schemas.microsoft.com/office/drawing/2014/main" id="{8A0AEB49-D8F1-4B0E-8822-445D3259E9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0187" y="121957"/>
            <a:ext cx="2417134" cy="1098782"/>
          </a:xfrm>
          <a:prstGeom prst="rect">
            <a:avLst/>
          </a:prstGeom>
          <a:solidFill>
            <a:schemeClr val="bg1"/>
          </a:solidFill>
        </p:spPr>
      </p:pic>
    </p:spTree>
    <p:extLst>
      <p:ext uri="{BB962C8B-B14F-4D97-AF65-F5344CB8AC3E}">
        <p14:creationId xmlns:p14="http://schemas.microsoft.com/office/powerpoint/2010/main" val="2881121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Scouts Môn and Cheshire Scouts</a:t>
            </a:r>
          </a:p>
        </p:txBody>
      </p:sp>
      <p:sp>
        <p:nvSpPr>
          <p:cNvPr id="3" name="Subtitle 2"/>
          <p:cNvSpPr>
            <a:spLocks noGrp="1"/>
          </p:cNvSpPr>
          <p:nvPr>
            <p:ph type="subTitle" idx="4"/>
          </p:nvPr>
        </p:nvSpPr>
        <p:spPr>
          <a:xfrm>
            <a:off x="345675" y="534300"/>
            <a:ext cx="5750325" cy="207749"/>
          </a:xfrm>
        </p:spPr>
        <p:txBody>
          <a:bodyPr/>
          <a:lstStyle/>
          <a:p>
            <a:r>
              <a:rPr lang="en-GB" dirty="0"/>
              <a:t>Young Leader Training – Module C</a:t>
            </a:r>
          </a:p>
        </p:txBody>
      </p:sp>
      <p:sp>
        <p:nvSpPr>
          <p:cNvPr id="4" name="Text Placeholder 3"/>
          <p:cNvSpPr>
            <a:spLocks noGrp="1"/>
          </p:cNvSpPr>
          <p:nvPr>
            <p:ph type="body" sz="quarter" idx="12"/>
          </p:nvPr>
        </p:nvSpPr>
        <p:spPr>
          <a:xfrm>
            <a:off x="4069452" y="5174715"/>
            <a:ext cx="9529763" cy="1025281"/>
          </a:xfrm>
        </p:spPr>
        <p:txBody>
          <a:bodyPr/>
          <a:lstStyle/>
          <a:p>
            <a:r>
              <a:rPr lang="en-GB" dirty="0"/>
              <a:t>Activity one – Can you draw it? </a:t>
            </a:r>
          </a:p>
        </p:txBody>
      </p:sp>
      <p:sp>
        <p:nvSpPr>
          <p:cNvPr id="5" name="TextBox 4">
            <a:extLst>
              <a:ext uri="{FF2B5EF4-FFF2-40B4-BE49-F238E27FC236}">
                <a16:creationId xmlns:a16="http://schemas.microsoft.com/office/drawing/2014/main" id="{57F74E6E-DE45-4A2F-A172-2FD425ED3D51}"/>
              </a:ext>
            </a:extLst>
          </p:cNvPr>
          <p:cNvSpPr txBox="1"/>
          <p:nvPr/>
        </p:nvSpPr>
        <p:spPr>
          <a:xfrm>
            <a:off x="9852836" y="818993"/>
            <a:ext cx="928577" cy="261610"/>
          </a:xfrm>
          <a:prstGeom prst="rect">
            <a:avLst/>
          </a:prstGeom>
          <a:solidFill>
            <a:schemeClr val="accent1"/>
          </a:solidFill>
        </p:spPr>
        <p:txBody>
          <a:bodyPr wrap="square" rtlCol="0">
            <a:spAutoFit/>
          </a:bodyPr>
          <a:lstStyle/>
          <a:p>
            <a:pPr algn="ctr"/>
            <a:r>
              <a:rPr lang="en-GB" sz="1100" b="1" dirty="0">
                <a:solidFill>
                  <a:schemeClr val="bg1"/>
                </a:solidFill>
                <a:latin typeface="Nunito Sans Black" panose="00000A00000000000000" pitchFamily="2" charset="0"/>
              </a:rPr>
              <a:t>Cymru</a:t>
            </a:r>
          </a:p>
        </p:txBody>
      </p:sp>
    </p:spTree>
    <p:extLst>
      <p:ext uri="{BB962C8B-B14F-4D97-AF65-F5344CB8AC3E}">
        <p14:creationId xmlns:p14="http://schemas.microsoft.com/office/powerpoint/2010/main" val="90681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EB585A-8733-5E48-8DED-9A629DBEE553}"/>
              </a:ext>
            </a:extLst>
          </p:cNvPr>
          <p:cNvSpPr>
            <a:spLocks noGrp="1"/>
          </p:cNvSpPr>
          <p:nvPr>
            <p:ph type="ctrTitle"/>
          </p:nvPr>
        </p:nvSpPr>
        <p:spPr/>
        <p:txBody>
          <a:bodyPr/>
          <a:lstStyle/>
          <a:p>
            <a:r>
              <a:rPr lang="en-GB" dirty="0"/>
              <a:t>Scouts Môn and Cheshire Scouts</a:t>
            </a:r>
          </a:p>
        </p:txBody>
      </p:sp>
      <p:sp>
        <p:nvSpPr>
          <p:cNvPr id="2" name="Subtitle 1"/>
          <p:cNvSpPr>
            <a:spLocks noGrp="1"/>
          </p:cNvSpPr>
          <p:nvPr>
            <p:ph type="subTitle" idx="4"/>
          </p:nvPr>
        </p:nvSpPr>
        <p:spPr>
          <a:xfrm>
            <a:off x="345675" y="502769"/>
            <a:ext cx="5750325" cy="207749"/>
          </a:xfrm>
        </p:spPr>
        <p:txBody>
          <a:bodyPr/>
          <a:lstStyle/>
          <a:p>
            <a:r>
              <a:rPr lang="en-GB"/>
              <a:t>Young Leader Training – Module C</a:t>
            </a:r>
            <a:endParaRPr lang="en-GB" dirty="0"/>
          </a:p>
        </p:txBody>
      </p:sp>
      <p:pic>
        <p:nvPicPr>
          <p:cNvPr id="5" name="Picture 4" descr="A close up of a logo&#10;&#10;Description automatically generated">
            <a:extLst>
              <a:ext uri="{FF2B5EF4-FFF2-40B4-BE49-F238E27FC236}">
                <a16:creationId xmlns:a16="http://schemas.microsoft.com/office/drawing/2014/main" id="{7621EC2D-58F3-4A0A-ADA2-7D67CCA18B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0187" y="121957"/>
            <a:ext cx="2417134" cy="1098782"/>
          </a:xfrm>
          <a:prstGeom prst="rect">
            <a:avLst/>
          </a:prstGeom>
          <a:solidFill>
            <a:schemeClr val="bg1"/>
          </a:solidFill>
        </p:spPr>
      </p:pic>
      <p:pic>
        <p:nvPicPr>
          <p:cNvPr id="6" name="Picture 5">
            <a:extLst>
              <a:ext uri="{FF2B5EF4-FFF2-40B4-BE49-F238E27FC236}">
                <a16:creationId xmlns:a16="http://schemas.microsoft.com/office/drawing/2014/main" id="{FA30DBA5-3874-45BC-9B0D-7899E47A340C}"/>
              </a:ext>
            </a:extLst>
          </p:cNvPr>
          <p:cNvPicPr>
            <a:picLocks noChangeAspect="1"/>
          </p:cNvPicPr>
          <p:nvPr/>
        </p:nvPicPr>
        <p:blipFill rotWithShape="1">
          <a:blip r:embed="rId4"/>
          <a:srcRect l="35604" t="30183" r="32830" b="20293"/>
          <a:stretch/>
        </p:blipFill>
        <p:spPr>
          <a:xfrm>
            <a:off x="1455983" y="2512088"/>
            <a:ext cx="3529707" cy="3114989"/>
          </a:xfrm>
          <a:prstGeom prst="rect">
            <a:avLst/>
          </a:prstGeom>
        </p:spPr>
      </p:pic>
      <p:pic>
        <p:nvPicPr>
          <p:cNvPr id="7" name="Picture 6">
            <a:extLst>
              <a:ext uri="{FF2B5EF4-FFF2-40B4-BE49-F238E27FC236}">
                <a16:creationId xmlns:a16="http://schemas.microsoft.com/office/drawing/2014/main" id="{D69DACB7-CA23-4FA0-80DE-0359745BECEA}"/>
              </a:ext>
            </a:extLst>
          </p:cNvPr>
          <p:cNvPicPr>
            <a:picLocks noChangeAspect="1"/>
          </p:cNvPicPr>
          <p:nvPr/>
        </p:nvPicPr>
        <p:blipFill rotWithShape="1">
          <a:blip r:embed="rId5"/>
          <a:srcRect l="38324" t="33846" r="38929" b="27180"/>
          <a:stretch/>
        </p:blipFill>
        <p:spPr>
          <a:xfrm>
            <a:off x="6942241" y="2330380"/>
            <a:ext cx="3609170" cy="3478404"/>
          </a:xfrm>
          <a:prstGeom prst="rect">
            <a:avLst/>
          </a:prstGeom>
        </p:spPr>
      </p:pic>
    </p:spTree>
    <p:extLst>
      <p:ext uri="{BB962C8B-B14F-4D97-AF65-F5344CB8AC3E}">
        <p14:creationId xmlns:p14="http://schemas.microsoft.com/office/powerpoint/2010/main" val="2085376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Scouts Môn and Cheshire Scouts</a:t>
            </a:r>
          </a:p>
        </p:txBody>
      </p:sp>
      <p:sp>
        <p:nvSpPr>
          <p:cNvPr id="3" name="Subtitle 2"/>
          <p:cNvSpPr>
            <a:spLocks noGrp="1"/>
          </p:cNvSpPr>
          <p:nvPr>
            <p:ph type="subTitle" idx="4"/>
          </p:nvPr>
        </p:nvSpPr>
        <p:spPr>
          <a:xfrm>
            <a:off x="345675" y="534300"/>
            <a:ext cx="5750325" cy="207749"/>
          </a:xfrm>
        </p:spPr>
        <p:txBody>
          <a:bodyPr/>
          <a:lstStyle/>
          <a:p>
            <a:r>
              <a:rPr lang="en-GB" dirty="0"/>
              <a:t>Young Leader Training – Module C</a:t>
            </a:r>
          </a:p>
        </p:txBody>
      </p:sp>
      <p:sp>
        <p:nvSpPr>
          <p:cNvPr id="4" name="Text Placeholder 3"/>
          <p:cNvSpPr>
            <a:spLocks noGrp="1"/>
          </p:cNvSpPr>
          <p:nvPr>
            <p:ph type="body" sz="quarter" idx="12"/>
          </p:nvPr>
        </p:nvSpPr>
        <p:spPr>
          <a:xfrm>
            <a:off x="3515126" y="5178364"/>
            <a:ext cx="9529763" cy="1025281"/>
          </a:xfrm>
        </p:spPr>
        <p:txBody>
          <a:bodyPr/>
          <a:lstStyle/>
          <a:p>
            <a:r>
              <a:rPr lang="en-GB" dirty="0"/>
              <a:t>Activity two – I do, we do, you do</a:t>
            </a:r>
          </a:p>
        </p:txBody>
      </p:sp>
      <p:sp>
        <p:nvSpPr>
          <p:cNvPr id="5" name="TextBox 4">
            <a:extLst>
              <a:ext uri="{FF2B5EF4-FFF2-40B4-BE49-F238E27FC236}">
                <a16:creationId xmlns:a16="http://schemas.microsoft.com/office/drawing/2014/main" id="{AA38A8FA-EF6B-4273-A91E-A9D66A068598}"/>
              </a:ext>
            </a:extLst>
          </p:cNvPr>
          <p:cNvSpPr txBox="1"/>
          <p:nvPr/>
        </p:nvSpPr>
        <p:spPr>
          <a:xfrm>
            <a:off x="9852836" y="818993"/>
            <a:ext cx="928577" cy="261610"/>
          </a:xfrm>
          <a:prstGeom prst="rect">
            <a:avLst/>
          </a:prstGeom>
          <a:solidFill>
            <a:schemeClr val="accent1"/>
          </a:solidFill>
        </p:spPr>
        <p:txBody>
          <a:bodyPr wrap="square" rtlCol="0">
            <a:spAutoFit/>
          </a:bodyPr>
          <a:lstStyle/>
          <a:p>
            <a:pPr algn="ctr"/>
            <a:r>
              <a:rPr lang="en-GB" sz="1100" b="1" dirty="0">
                <a:solidFill>
                  <a:schemeClr val="bg1"/>
                </a:solidFill>
                <a:latin typeface="Nunito Sans Black" panose="00000A00000000000000" pitchFamily="2" charset="0"/>
              </a:rPr>
              <a:t>Cymru</a:t>
            </a:r>
          </a:p>
        </p:txBody>
      </p:sp>
    </p:spTree>
    <p:extLst>
      <p:ext uri="{BB962C8B-B14F-4D97-AF65-F5344CB8AC3E}">
        <p14:creationId xmlns:p14="http://schemas.microsoft.com/office/powerpoint/2010/main" val="365396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EB585A-8733-5E48-8DED-9A629DBEE553}"/>
              </a:ext>
            </a:extLst>
          </p:cNvPr>
          <p:cNvSpPr>
            <a:spLocks noGrp="1"/>
          </p:cNvSpPr>
          <p:nvPr>
            <p:ph type="ctrTitle"/>
          </p:nvPr>
        </p:nvSpPr>
        <p:spPr/>
        <p:txBody>
          <a:bodyPr/>
          <a:lstStyle/>
          <a:p>
            <a:r>
              <a:rPr lang="en-GB" dirty="0"/>
              <a:t>Scouts Môn and Cheshire Scouts</a:t>
            </a:r>
          </a:p>
        </p:txBody>
      </p:sp>
      <p:sp>
        <p:nvSpPr>
          <p:cNvPr id="4" name="Text Placeholder 3">
            <a:extLst>
              <a:ext uri="{FF2B5EF4-FFF2-40B4-BE49-F238E27FC236}">
                <a16:creationId xmlns:a16="http://schemas.microsoft.com/office/drawing/2014/main" id="{EEE23181-DEE5-9F4F-BF74-3193CE1C6357}"/>
              </a:ext>
            </a:extLst>
          </p:cNvPr>
          <p:cNvSpPr>
            <a:spLocks noGrp="1"/>
          </p:cNvSpPr>
          <p:nvPr>
            <p:ph type="body" sz="quarter" idx="14"/>
          </p:nvPr>
        </p:nvSpPr>
        <p:spPr>
          <a:xfrm>
            <a:off x="1504743" y="1759869"/>
            <a:ext cx="7944437" cy="692497"/>
          </a:xfrm>
        </p:spPr>
        <p:txBody>
          <a:bodyPr/>
          <a:lstStyle/>
          <a:p>
            <a:pPr lvl="3"/>
            <a:r>
              <a:rPr lang="en-GB" sz="2800" b="1" kern="1200" dirty="0">
                <a:solidFill>
                  <a:srgbClr val="FF0000"/>
                </a:solidFill>
              </a:rPr>
              <a:t>I do a knot, we do a knot, you do a knot</a:t>
            </a:r>
            <a:endParaRPr lang="en-GB" dirty="0">
              <a:solidFill>
                <a:srgbClr val="FF0000"/>
              </a:solidFill>
            </a:endParaRPr>
          </a:p>
          <a:p>
            <a:pPr marL="457200" lvl="1">
              <a:buClr>
                <a:srgbClr val="006EE0"/>
              </a:buClr>
            </a:pPr>
            <a:endParaRPr lang="en-GB" sz="1800" dirty="0">
              <a:solidFill>
                <a:schemeClr val="tx1"/>
              </a:solidFill>
              <a:latin typeface="Nunito Sans" panose="00000500000000000000" pitchFamily="2" charset="0"/>
            </a:endParaRPr>
          </a:p>
        </p:txBody>
      </p:sp>
      <p:sp>
        <p:nvSpPr>
          <p:cNvPr id="2" name="Subtitle 1"/>
          <p:cNvSpPr>
            <a:spLocks noGrp="1"/>
          </p:cNvSpPr>
          <p:nvPr>
            <p:ph type="subTitle" idx="4"/>
          </p:nvPr>
        </p:nvSpPr>
        <p:spPr>
          <a:xfrm>
            <a:off x="345675" y="523789"/>
            <a:ext cx="5750325" cy="207749"/>
          </a:xfrm>
        </p:spPr>
        <p:txBody>
          <a:bodyPr/>
          <a:lstStyle/>
          <a:p>
            <a:r>
              <a:rPr lang="en-GB"/>
              <a:t>Young Leader Training – Module C</a:t>
            </a:r>
            <a:endParaRPr lang="en-GB" dirty="0"/>
          </a:p>
        </p:txBody>
      </p:sp>
      <p:pic>
        <p:nvPicPr>
          <p:cNvPr id="5" name="Picture 4" descr="A close up of a logo&#10;&#10;Description automatically generated">
            <a:extLst>
              <a:ext uri="{FF2B5EF4-FFF2-40B4-BE49-F238E27FC236}">
                <a16:creationId xmlns:a16="http://schemas.microsoft.com/office/drawing/2014/main" id="{0C71F949-B6AF-4F9B-B455-D243AA206E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0187" y="121957"/>
            <a:ext cx="2417134" cy="1098782"/>
          </a:xfrm>
          <a:prstGeom prst="rect">
            <a:avLst/>
          </a:prstGeom>
          <a:solidFill>
            <a:schemeClr val="bg1"/>
          </a:solidFill>
        </p:spPr>
      </p:pic>
      <p:pic>
        <p:nvPicPr>
          <p:cNvPr id="7" name="Picture 6" descr="A red white and blue neck tie&#10;&#10;Description automatically generated">
            <a:extLst>
              <a:ext uri="{FF2B5EF4-FFF2-40B4-BE49-F238E27FC236}">
                <a16:creationId xmlns:a16="http://schemas.microsoft.com/office/drawing/2014/main" id="{F7C4353B-8C05-4020-BED6-A9BFB76C1E5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73462" y="2520809"/>
            <a:ext cx="3100932" cy="3509691"/>
          </a:xfrm>
          <a:prstGeom prst="rect">
            <a:avLst/>
          </a:prstGeom>
        </p:spPr>
      </p:pic>
      <p:pic>
        <p:nvPicPr>
          <p:cNvPr id="10" name="Picture 9" descr="A picture containing light&#10;&#10;Description automatically generated">
            <a:extLst>
              <a:ext uri="{FF2B5EF4-FFF2-40B4-BE49-F238E27FC236}">
                <a16:creationId xmlns:a16="http://schemas.microsoft.com/office/drawing/2014/main" id="{C8CDEA16-E140-40B0-9FC1-52A99E13A8C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837523" y="3184635"/>
            <a:ext cx="3281016" cy="2664371"/>
          </a:xfrm>
          <a:prstGeom prst="rect">
            <a:avLst/>
          </a:prstGeom>
        </p:spPr>
      </p:pic>
    </p:spTree>
    <p:extLst>
      <p:ext uri="{BB962C8B-B14F-4D97-AF65-F5344CB8AC3E}">
        <p14:creationId xmlns:p14="http://schemas.microsoft.com/office/powerpoint/2010/main" val="2629720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Scouts Môn and Cheshire Scouts</a:t>
            </a:r>
          </a:p>
        </p:txBody>
      </p:sp>
      <p:sp>
        <p:nvSpPr>
          <p:cNvPr id="3" name="Subtitle 2"/>
          <p:cNvSpPr>
            <a:spLocks noGrp="1"/>
          </p:cNvSpPr>
          <p:nvPr>
            <p:ph type="subTitle" idx="4"/>
          </p:nvPr>
        </p:nvSpPr>
        <p:spPr>
          <a:xfrm>
            <a:off x="345675" y="534300"/>
            <a:ext cx="5750325" cy="207749"/>
          </a:xfrm>
        </p:spPr>
        <p:txBody>
          <a:bodyPr/>
          <a:lstStyle/>
          <a:p>
            <a:r>
              <a:rPr lang="en-GB" dirty="0"/>
              <a:t>Young Leader Training – Module C</a:t>
            </a:r>
          </a:p>
        </p:txBody>
      </p:sp>
      <p:sp>
        <p:nvSpPr>
          <p:cNvPr id="4" name="Text Placeholder 3"/>
          <p:cNvSpPr>
            <a:spLocks noGrp="1"/>
          </p:cNvSpPr>
          <p:nvPr>
            <p:ph type="body" sz="quarter" idx="12"/>
          </p:nvPr>
        </p:nvSpPr>
        <p:spPr>
          <a:xfrm>
            <a:off x="3912969" y="5203826"/>
            <a:ext cx="9529763" cy="1025281"/>
          </a:xfrm>
        </p:spPr>
        <p:txBody>
          <a:bodyPr>
            <a:normAutofit/>
          </a:bodyPr>
          <a:lstStyle/>
          <a:p>
            <a:r>
              <a:rPr lang="en-GB" dirty="0"/>
              <a:t>Activity Three – How do I do it?</a:t>
            </a:r>
          </a:p>
        </p:txBody>
      </p:sp>
      <p:sp>
        <p:nvSpPr>
          <p:cNvPr id="5" name="TextBox 4">
            <a:extLst>
              <a:ext uri="{FF2B5EF4-FFF2-40B4-BE49-F238E27FC236}">
                <a16:creationId xmlns:a16="http://schemas.microsoft.com/office/drawing/2014/main" id="{DA69F520-03D3-48AB-95E9-9AA99AC73FAF}"/>
              </a:ext>
            </a:extLst>
          </p:cNvPr>
          <p:cNvSpPr txBox="1"/>
          <p:nvPr/>
        </p:nvSpPr>
        <p:spPr>
          <a:xfrm>
            <a:off x="9852836" y="818993"/>
            <a:ext cx="928577" cy="261610"/>
          </a:xfrm>
          <a:prstGeom prst="rect">
            <a:avLst/>
          </a:prstGeom>
          <a:solidFill>
            <a:schemeClr val="accent1"/>
          </a:solidFill>
        </p:spPr>
        <p:txBody>
          <a:bodyPr wrap="square" rtlCol="0">
            <a:spAutoFit/>
          </a:bodyPr>
          <a:lstStyle/>
          <a:p>
            <a:pPr algn="ctr"/>
            <a:r>
              <a:rPr lang="en-GB" sz="1100" b="1" dirty="0">
                <a:solidFill>
                  <a:schemeClr val="bg1"/>
                </a:solidFill>
                <a:latin typeface="Nunito Sans Black" panose="00000A00000000000000" pitchFamily="2" charset="0"/>
              </a:rPr>
              <a:t>Cymru</a:t>
            </a:r>
          </a:p>
        </p:txBody>
      </p:sp>
    </p:spTree>
    <p:extLst>
      <p:ext uri="{BB962C8B-B14F-4D97-AF65-F5344CB8AC3E}">
        <p14:creationId xmlns:p14="http://schemas.microsoft.com/office/powerpoint/2010/main" val="3898753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EB585A-8733-5E48-8DED-9A629DBEE553}"/>
              </a:ext>
            </a:extLst>
          </p:cNvPr>
          <p:cNvSpPr>
            <a:spLocks noGrp="1"/>
          </p:cNvSpPr>
          <p:nvPr>
            <p:ph type="ctrTitle"/>
          </p:nvPr>
        </p:nvSpPr>
        <p:spPr/>
        <p:txBody>
          <a:bodyPr/>
          <a:lstStyle/>
          <a:p>
            <a:r>
              <a:rPr lang="en-GB" dirty="0"/>
              <a:t>Scouts Môn and Cheshire Scouts</a:t>
            </a:r>
          </a:p>
        </p:txBody>
      </p:sp>
      <p:sp>
        <p:nvSpPr>
          <p:cNvPr id="4" name="Text Placeholder 3">
            <a:extLst>
              <a:ext uri="{FF2B5EF4-FFF2-40B4-BE49-F238E27FC236}">
                <a16:creationId xmlns:a16="http://schemas.microsoft.com/office/drawing/2014/main" id="{EEE23181-DEE5-9F4F-BF74-3193CE1C6357}"/>
              </a:ext>
            </a:extLst>
          </p:cNvPr>
          <p:cNvSpPr>
            <a:spLocks noGrp="1"/>
          </p:cNvSpPr>
          <p:nvPr>
            <p:ph type="body" sz="quarter" idx="14"/>
          </p:nvPr>
        </p:nvSpPr>
        <p:spPr>
          <a:xfrm>
            <a:off x="2123782" y="1801909"/>
            <a:ext cx="7944437" cy="3820277"/>
          </a:xfrm>
        </p:spPr>
        <p:txBody>
          <a:bodyPr/>
          <a:lstStyle/>
          <a:p>
            <a:pPr lvl="3"/>
            <a:r>
              <a:rPr lang="en-GB" dirty="0">
                <a:solidFill>
                  <a:srgbClr val="FF0000"/>
                </a:solidFill>
              </a:rPr>
              <a:t>I’ve lost my memory – can you help me?</a:t>
            </a:r>
          </a:p>
          <a:p>
            <a:pPr lvl="3"/>
            <a:endParaRPr lang="en-GB" dirty="0">
              <a:solidFill>
                <a:srgbClr val="FF0000"/>
              </a:solidFill>
            </a:endParaRPr>
          </a:p>
          <a:p>
            <a:pPr lvl="3"/>
            <a:r>
              <a:rPr lang="en-GB" sz="1800" dirty="0">
                <a:solidFill>
                  <a:schemeClr val="tx1"/>
                </a:solidFill>
                <a:latin typeface="Nunito Sans" panose="00000500000000000000" pitchFamily="2" charset="0"/>
              </a:rPr>
              <a:t>How do I:</a:t>
            </a:r>
          </a:p>
          <a:p>
            <a:pPr marL="470700" lvl="3" indent="-457200">
              <a:buClr>
                <a:schemeClr val="accent1"/>
              </a:buClr>
              <a:buFont typeface="Arial" panose="020B0604020202020204" pitchFamily="34" charset="0"/>
              <a:buChar char="•"/>
            </a:pPr>
            <a:r>
              <a:rPr lang="en-GB" sz="1800" dirty="0">
                <a:solidFill>
                  <a:schemeClr val="tx1"/>
                </a:solidFill>
                <a:latin typeface="Nunito Sans" panose="00000500000000000000" pitchFamily="2" charset="0"/>
              </a:rPr>
              <a:t>Write an email?</a:t>
            </a:r>
          </a:p>
          <a:p>
            <a:pPr marL="470700" lvl="3" indent="-457200">
              <a:buClr>
                <a:schemeClr val="accent1"/>
              </a:buClr>
              <a:buFont typeface="Arial" panose="020B0604020202020204" pitchFamily="34" charset="0"/>
              <a:buChar char="•"/>
            </a:pPr>
            <a:r>
              <a:rPr lang="en-GB" sz="1800" dirty="0">
                <a:solidFill>
                  <a:schemeClr val="tx1"/>
                </a:solidFill>
                <a:latin typeface="Nunito Sans" panose="00000500000000000000" pitchFamily="2" charset="0"/>
              </a:rPr>
              <a:t>Tie my laces?</a:t>
            </a:r>
          </a:p>
          <a:p>
            <a:pPr marL="470700" lvl="3" indent="-457200">
              <a:buClr>
                <a:schemeClr val="accent1"/>
              </a:buClr>
              <a:buFont typeface="Arial" panose="020B0604020202020204" pitchFamily="34" charset="0"/>
              <a:buChar char="•"/>
            </a:pPr>
            <a:r>
              <a:rPr lang="en-GB" sz="1800" dirty="0">
                <a:solidFill>
                  <a:schemeClr val="tx1"/>
                </a:solidFill>
                <a:latin typeface="Nunito Sans" panose="00000500000000000000" pitchFamily="2" charset="0"/>
              </a:rPr>
              <a:t>How do I make a cup of tea?</a:t>
            </a:r>
          </a:p>
          <a:p>
            <a:pPr marL="470700" lvl="3" indent="-457200">
              <a:buClr>
                <a:schemeClr val="accent1"/>
              </a:buClr>
              <a:buFont typeface="Arial" panose="020B0604020202020204" pitchFamily="34" charset="0"/>
              <a:buChar char="•"/>
            </a:pPr>
            <a:endParaRPr lang="en-GB" sz="1800" dirty="0">
              <a:solidFill>
                <a:schemeClr val="tx1"/>
              </a:solidFill>
              <a:latin typeface="Nunito Sans" panose="00000500000000000000" pitchFamily="2" charset="0"/>
            </a:endParaRPr>
          </a:p>
          <a:p>
            <a:pPr marL="470700" lvl="3" indent="-457200">
              <a:buClr>
                <a:schemeClr val="accent1"/>
              </a:buClr>
              <a:buFont typeface="Arial" panose="020B0604020202020204" pitchFamily="34" charset="0"/>
              <a:buChar char="•"/>
            </a:pPr>
            <a:endParaRPr lang="en-GB" sz="1800" dirty="0">
              <a:solidFill>
                <a:schemeClr val="tx1"/>
              </a:solidFill>
              <a:latin typeface="Nunito Sans" panose="00000500000000000000" pitchFamily="2" charset="0"/>
            </a:endParaRPr>
          </a:p>
          <a:p>
            <a:pPr lvl="3"/>
            <a:endParaRPr lang="en-GB" sz="1800" dirty="0"/>
          </a:p>
          <a:p>
            <a:pPr lvl="3"/>
            <a:endParaRPr lang="en-GB" dirty="0"/>
          </a:p>
          <a:p>
            <a:pPr lvl="3"/>
            <a:endParaRPr lang="en-GB" dirty="0"/>
          </a:p>
        </p:txBody>
      </p:sp>
      <p:sp>
        <p:nvSpPr>
          <p:cNvPr id="2" name="Subtitle 1"/>
          <p:cNvSpPr>
            <a:spLocks noGrp="1"/>
          </p:cNvSpPr>
          <p:nvPr>
            <p:ph type="subTitle" idx="4"/>
          </p:nvPr>
        </p:nvSpPr>
        <p:spPr/>
        <p:txBody>
          <a:bodyPr/>
          <a:lstStyle/>
          <a:p>
            <a:r>
              <a:rPr lang="en-GB"/>
              <a:t>Young Leader Training – Module C</a:t>
            </a:r>
            <a:endParaRPr lang="en-GB" dirty="0"/>
          </a:p>
        </p:txBody>
      </p:sp>
      <p:pic>
        <p:nvPicPr>
          <p:cNvPr id="5" name="Picture 4" descr="A close up of a logo&#10;&#10;Description automatically generated">
            <a:extLst>
              <a:ext uri="{FF2B5EF4-FFF2-40B4-BE49-F238E27FC236}">
                <a16:creationId xmlns:a16="http://schemas.microsoft.com/office/drawing/2014/main" id="{F7D6D003-3E70-4FF6-86C7-B3BD30EC76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0187" y="121957"/>
            <a:ext cx="2417134" cy="1098782"/>
          </a:xfrm>
          <a:prstGeom prst="rect">
            <a:avLst/>
          </a:prstGeom>
          <a:solidFill>
            <a:schemeClr val="bg1"/>
          </a:solidFill>
        </p:spPr>
      </p:pic>
    </p:spTree>
    <p:extLst>
      <p:ext uri="{BB962C8B-B14F-4D97-AF65-F5344CB8AC3E}">
        <p14:creationId xmlns:p14="http://schemas.microsoft.com/office/powerpoint/2010/main" val="299705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Scouts Môn and Cheshire Scouts</a:t>
            </a:r>
          </a:p>
        </p:txBody>
      </p:sp>
      <p:sp>
        <p:nvSpPr>
          <p:cNvPr id="3" name="Subtitle 2"/>
          <p:cNvSpPr>
            <a:spLocks noGrp="1"/>
          </p:cNvSpPr>
          <p:nvPr>
            <p:ph type="subTitle" idx="4"/>
          </p:nvPr>
        </p:nvSpPr>
        <p:spPr>
          <a:xfrm>
            <a:off x="345675" y="534300"/>
            <a:ext cx="5750325" cy="207749"/>
          </a:xfrm>
        </p:spPr>
        <p:txBody>
          <a:bodyPr/>
          <a:lstStyle/>
          <a:p>
            <a:r>
              <a:rPr lang="en-GB" dirty="0"/>
              <a:t>Young Leader Training – Module C</a:t>
            </a:r>
          </a:p>
        </p:txBody>
      </p:sp>
      <p:sp>
        <p:nvSpPr>
          <p:cNvPr id="4" name="Text Placeholder 3"/>
          <p:cNvSpPr>
            <a:spLocks noGrp="1"/>
          </p:cNvSpPr>
          <p:nvPr>
            <p:ph type="body" sz="quarter" idx="12"/>
          </p:nvPr>
        </p:nvSpPr>
        <p:spPr>
          <a:xfrm>
            <a:off x="576903" y="2342114"/>
            <a:ext cx="9529763" cy="1470683"/>
          </a:xfrm>
        </p:spPr>
        <p:txBody>
          <a:bodyPr>
            <a:normAutofit/>
          </a:bodyPr>
          <a:lstStyle/>
          <a:p>
            <a:r>
              <a:rPr lang="en-GB" dirty="0"/>
              <a:t>Discussion – Which learning style is the best? </a:t>
            </a:r>
          </a:p>
        </p:txBody>
      </p:sp>
      <p:sp>
        <p:nvSpPr>
          <p:cNvPr id="5" name="TextBox 4">
            <a:extLst>
              <a:ext uri="{FF2B5EF4-FFF2-40B4-BE49-F238E27FC236}">
                <a16:creationId xmlns:a16="http://schemas.microsoft.com/office/drawing/2014/main" id="{9BFC8ED8-31F7-43F4-8ACB-8722BAB33C31}"/>
              </a:ext>
            </a:extLst>
          </p:cNvPr>
          <p:cNvSpPr txBox="1"/>
          <p:nvPr/>
        </p:nvSpPr>
        <p:spPr>
          <a:xfrm>
            <a:off x="9852836" y="818993"/>
            <a:ext cx="928577" cy="261610"/>
          </a:xfrm>
          <a:prstGeom prst="rect">
            <a:avLst/>
          </a:prstGeom>
          <a:solidFill>
            <a:schemeClr val="accent1"/>
          </a:solidFill>
        </p:spPr>
        <p:txBody>
          <a:bodyPr wrap="square" rtlCol="0">
            <a:spAutoFit/>
          </a:bodyPr>
          <a:lstStyle/>
          <a:p>
            <a:pPr algn="ctr"/>
            <a:r>
              <a:rPr lang="en-GB" sz="1100" b="1" dirty="0">
                <a:solidFill>
                  <a:schemeClr val="bg1"/>
                </a:solidFill>
                <a:latin typeface="Nunito Sans Black" panose="00000A00000000000000" pitchFamily="2" charset="0"/>
              </a:rPr>
              <a:t>Cymru</a:t>
            </a:r>
          </a:p>
        </p:txBody>
      </p:sp>
    </p:spTree>
    <p:extLst>
      <p:ext uri="{BB962C8B-B14F-4D97-AF65-F5344CB8AC3E}">
        <p14:creationId xmlns:p14="http://schemas.microsoft.com/office/powerpoint/2010/main" val="617578615"/>
      </p:ext>
    </p:extLst>
  </p:cSld>
  <p:clrMapOvr>
    <a:masterClrMapping/>
  </p:clrMapOvr>
</p:sld>
</file>

<file path=ppt/theme/theme1.xml><?xml version="1.0" encoding="utf-8"?>
<a:theme xmlns:a="http://schemas.openxmlformats.org/drawingml/2006/main" name="1_Office Theme">
  <a:themeElements>
    <a:clrScheme name="Scouts 1">
      <a:dk1>
        <a:srgbClr val="000000"/>
      </a:dk1>
      <a:lt1>
        <a:srgbClr val="FFFFFF"/>
      </a:lt1>
      <a:dk2>
        <a:srgbClr val="7414DC"/>
      </a:dk2>
      <a:lt2>
        <a:srgbClr val="00B8A4"/>
      </a:lt2>
      <a:accent1>
        <a:srgbClr val="ED4024"/>
      </a:accent1>
      <a:accent2>
        <a:srgbClr val="26B756"/>
      </a:accent2>
      <a:accent3>
        <a:srgbClr val="006EE0"/>
      </a:accent3>
      <a:accent4>
        <a:srgbClr val="FFB4E5"/>
      </a:accent4>
      <a:accent5>
        <a:srgbClr val="003A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8400BDC-67A0-AF49-B9C2-67D615AF437B}" vid="{C062638D-C780-0447-8D86-9CE5781B54A3}"/>
    </a:ext>
  </a:extLst>
</a:theme>
</file>

<file path=ppt/theme/theme2.xml><?xml version="1.0" encoding="utf-8"?>
<a:theme xmlns:a="http://schemas.openxmlformats.org/drawingml/2006/main" name="2_Office Theme">
  <a:themeElements>
    <a:clrScheme name="Scouts 1">
      <a:dk1>
        <a:srgbClr val="000000"/>
      </a:dk1>
      <a:lt1>
        <a:srgbClr val="FFFFFF"/>
      </a:lt1>
      <a:dk2>
        <a:srgbClr val="7414DC"/>
      </a:dk2>
      <a:lt2>
        <a:srgbClr val="00B8A4"/>
      </a:lt2>
      <a:accent1>
        <a:srgbClr val="ED4024"/>
      </a:accent1>
      <a:accent2>
        <a:srgbClr val="26B756"/>
      </a:accent2>
      <a:accent3>
        <a:srgbClr val="006EE0"/>
      </a:accent3>
      <a:accent4>
        <a:srgbClr val="FFB4E5"/>
      </a:accent4>
      <a:accent5>
        <a:srgbClr val="003A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8400BDC-67A0-AF49-B9C2-67D615AF437B}" vid="{C062638D-C780-0447-8D86-9CE5781B54A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2435</TotalTime>
  <Words>890</Words>
  <Application>Microsoft Office PowerPoint</Application>
  <PresentationFormat>Widescreen</PresentationFormat>
  <Paragraphs>93</Paragraphs>
  <Slides>10</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Nunito Sans</vt:lpstr>
      <vt:lpstr>Nunito Sans Black</vt:lpstr>
      <vt:lpstr>Nunito Sans ExtraBold</vt:lpstr>
      <vt:lpstr>1_Office Theme</vt:lpstr>
      <vt:lpstr>2_Office Theme</vt:lpstr>
      <vt:lpstr>Scouts Môn and Cheshire Scouts</vt:lpstr>
      <vt:lpstr>Scouts Môn and Cheshire Scouts</vt:lpstr>
      <vt:lpstr>Scouts Môn and Cheshire Scouts</vt:lpstr>
      <vt:lpstr>Scouts Môn and Cheshire Scouts</vt:lpstr>
      <vt:lpstr>Scouts Môn and Cheshire Scouts</vt:lpstr>
      <vt:lpstr>Scouts Môn and Cheshire Scouts</vt:lpstr>
      <vt:lpstr>Scouts Môn and Cheshire Scouts</vt:lpstr>
      <vt:lpstr>Scouts Môn and Cheshire Scouts</vt:lpstr>
      <vt:lpstr>Scouts Môn and Cheshire Scouts</vt:lpstr>
      <vt:lpstr>Scouts Môn and Cheshire Scouts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Leader Training</dc:title>
  <dc:creator>Emma Williams</dc:creator>
  <cp:lastModifiedBy>Emma Williams</cp:lastModifiedBy>
  <cp:revision>31</cp:revision>
  <dcterms:created xsi:type="dcterms:W3CDTF">2018-05-09T11:00:29Z</dcterms:created>
  <dcterms:modified xsi:type="dcterms:W3CDTF">2020-05-28T13:05:21Z</dcterms:modified>
</cp:coreProperties>
</file>