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730" r:id="rId2"/>
  </p:sldMasterIdLst>
  <p:notesMasterIdLst>
    <p:notesMasterId r:id="rId13"/>
  </p:notesMasterIdLst>
  <p:sldIdLst>
    <p:sldId id="293" r:id="rId3"/>
    <p:sldId id="262" r:id="rId4"/>
    <p:sldId id="273" r:id="rId5"/>
    <p:sldId id="268" r:id="rId6"/>
    <p:sldId id="277" r:id="rId7"/>
    <p:sldId id="275" r:id="rId8"/>
    <p:sldId id="294" r:id="rId9"/>
    <p:sldId id="274" r:id="rId10"/>
    <p:sldId id="285" r:id="rId11"/>
    <p:sldId id="292"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mma Williams" initials="EW" lastIdx="1" clrIdx="0">
    <p:extLst>
      <p:ext uri="{19B8F6BF-5375-455C-9EA6-DF929625EA0E}">
        <p15:presenceInfo xmlns:p15="http://schemas.microsoft.com/office/powerpoint/2012/main" userId="38ec6b04212b333f"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414DC"/>
    <a:srgbClr val="006EE0"/>
    <a:srgbClr val="00A7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027" autoAdjust="0"/>
    <p:restoredTop sz="85267" autoAdjust="0"/>
  </p:normalViewPr>
  <p:slideViewPr>
    <p:cSldViewPr snapToGrid="0">
      <p:cViewPr varScale="1">
        <p:scale>
          <a:sx n="73" d="100"/>
          <a:sy n="73" d="100"/>
        </p:scale>
        <p:origin x="888" y="62"/>
      </p:cViewPr>
      <p:guideLst/>
    </p:cSldViewPr>
  </p:slideViewPr>
  <p:notesTextViewPr>
    <p:cViewPr>
      <p:scale>
        <a:sx n="1" d="1"/>
        <a:sy n="1" d="1"/>
      </p:scale>
      <p:origin x="0" y="-259"/>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EF9E07-9306-4908-B872-9186AFA9B50E}" type="datetimeFigureOut">
              <a:rPr lang="en-GB" smtClean="0"/>
              <a:t>27/05/2020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BAFFD7-618E-4E97-911B-D472C56DD543}" type="slidenum">
              <a:rPr lang="en-GB" smtClean="0"/>
              <a:t>‹#›</a:t>
            </a:fld>
            <a:endParaRPr lang="en-GB"/>
          </a:p>
        </p:txBody>
      </p:sp>
    </p:spTree>
    <p:extLst>
      <p:ext uri="{BB962C8B-B14F-4D97-AF65-F5344CB8AC3E}">
        <p14:creationId xmlns:p14="http://schemas.microsoft.com/office/powerpoint/2010/main" val="11792219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Links</a:t>
            </a:r>
            <a:r>
              <a:rPr lang="en-GB" baseline="0" dirty="0"/>
              <a:t> with Mission One </a:t>
            </a:r>
            <a:endParaRPr lang="en-GB" dirty="0"/>
          </a:p>
        </p:txBody>
      </p:sp>
      <p:sp>
        <p:nvSpPr>
          <p:cNvPr id="4" name="Slide Number Placeholder 3"/>
          <p:cNvSpPr>
            <a:spLocks noGrp="1"/>
          </p:cNvSpPr>
          <p:nvPr>
            <p:ph type="sldNum" sz="quarter" idx="10"/>
          </p:nvPr>
        </p:nvSpPr>
        <p:spPr/>
        <p:txBody>
          <a:bodyPr/>
          <a:lstStyle/>
          <a:p>
            <a:fld id="{BCBAFFD7-618E-4E97-911B-D472C56DD543}" type="slidenum">
              <a:rPr lang="en-GB" smtClean="0"/>
              <a:t>1</a:t>
            </a:fld>
            <a:endParaRPr lang="en-GB"/>
          </a:p>
        </p:txBody>
      </p:sp>
    </p:spTree>
    <p:extLst>
      <p:ext uri="{BB962C8B-B14F-4D97-AF65-F5344CB8AC3E}">
        <p14:creationId xmlns:p14="http://schemas.microsoft.com/office/powerpoint/2010/main" val="9635396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GB" altLang="en-US" dirty="0">
                <a:latin typeface="Nunito Sans" panose="00000500000000000000" pitchFamily="2" charset="0"/>
              </a:rPr>
              <a:t>It’s always good to start with objectives so we know what we are going to be doing for the session.</a:t>
            </a:r>
          </a:p>
          <a:p>
            <a:pPr eaLnBrk="1" hangingPunct="1">
              <a:spcBef>
                <a:spcPct val="0"/>
              </a:spcBef>
            </a:pPr>
            <a:endParaRPr lang="en-GB" altLang="en-US" dirty="0">
              <a:latin typeface="Nunito Sans" panose="00000500000000000000" pitchFamily="2" charset="0"/>
            </a:endParaRPr>
          </a:p>
          <a:p>
            <a:pPr eaLnBrk="1" hangingPunct="1">
              <a:spcBef>
                <a:spcPct val="0"/>
              </a:spcBef>
            </a:pPr>
            <a:r>
              <a:rPr lang="en-GB" altLang="en-US" dirty="0">
                <a:latin typeface="Nunito Sans" panose="00000500000000000000" pitchFamily="2" charset="0"/>
              </a:rPr>
              <a:t>Talk through the objectives and remember to revisit them at the end to see if we have achieved everything. </a:t>
            </a:r>
          </a:p>
          <a:p>
            <a:endParaRPr lang="en-GB" dirty="0"/>
          </a:p>
          <a:p>
            <a:endParaRPr lang="en-GB" dirty="0"/>
          </a:p>
        </p:txBody>
      </p:sp>
      <p:sp>
        <p:nvSpPr>
          <p:cNvPr id="4" name="Slide Number Placeholder 3"/>
          <p:cNvSpPr>
            <a:spLocks noGrp="1"/>
          </p:cNvSpPr>
          <p:nvPr>
            <p:ph type="sldNum" sz="quarter" idx="10"/>
          </p:nvPr>
        </p:nvSpPr>
        <p:spPr/>
        <p:txBody>
          <a:bodyPr/>
          <a:lstStyle/>
          <a:p>
            <a:fld id="{BCBAFFD7-618E-4E97-911B-D472C56DD543}" type="slidenum">
              <a:rPr lang="en-GB" smtClean="0"/>
              <a:t>2</a:t>
            </a:fld>
            <a:endParaRPr lang="en-GB"/>
          </a:p>
        </p:txBody>
      </p:sp>
    </p:spTree>
    <p:extLst>
      <p:ext uri="{BB962C8B-B14F-4D97-AF65-F5344CB8AC3E}">
        <p14:creationId xmlns:p14="http://schemas.microsoft.com/office/powerpoint/2010/main" val="27740200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ct val="0"/>
              </a:spcBef>
              <a:spcAft>
                <a:spcPts val="0"/>
              </a:spcAft>
              <a:buClrTx/>
              <a:buSzTx/>
              <a:buFontTx/>
              <a:buNone/>
              <a:tabLst/>
              <a:defRPr/>
            </a:pPr>
            <a:r>
              <a:rPr lang="en-GB" altLang="en-US" b="1" dirty="0"/>
              <a:t>The</a:t>
            </a:r>
            <a:r>
              <a:rPr lang="en-GB" altLang="en-US" b="1" baseline="0" dirty="0"/>
              <a:t> Artist Activity - </a:t>
            </a:r>
            <a:r>
              <a:rPr lang="en-GB" sz="1200" b="1" kern="1200" dirty="0">
                <a:solidFill>
                  <a:schemeClr val="tx1"/>
                </a:solidFill>
                <a:effectLst/>
                <a:latin typeface="+mn-lt"/>
                <a:ea typeface="+mn-ea"/>
                <a:cs typeface="+mn-cs"/>
              </a:rPr>
              <a:t>approx. 10 minutes</a:t>
            </a:r>
            <a:endParaRPr lang="en-GB" altLang="en-US" b="1" baseline="0" dirty="0"/>
          </a:p>
          <a:p>
            <a:pPr marL="0" marR="0" indent="0" algn="l" defTabSz="914400" rtl="0" eaLnBrk="1" fontAlgn="auto" latinLnBrk="0" hangingPunct="1">
              <a:lnSpc>
                <a:spcPct val="100000"/>
              </a:lnSpc>
              <a:spcBef>
                <a:spcPct val="0"/>
              </a:spcBef>
              <a:spcAft>
                <a:spcPts val="0"/>
              </a:spcAft>
              <a:buClrTx/>
              <a:buSzTx/>
              <a:buFontTx/>
              <a:buNone/>
              <a:tabLst/>
              <a:defRPr/>
            </a:pPr>
            <a:endParaRPr lang="en-GB" altLang="en-US" b="1" baseline="0" dirty="0"/>
          </a:p>
          <a:p>
            <a:pPr marL="0" marR="0" indent="0" algn="l" defTabSz="914400" rtl="0" eaLnBrk="1" fontAlgn="auto" latinLnBrk="0" hangingPunct="1">
              <a:lnSpc>
                <a:spcPct val="100000"/>
              </a:lnSpc>
              <a:spcBef>
                <a:spcPct val="0"/>
              </a:spcBef>
              <a:spcAft>
                <a:spcPts val="0"/>
              </a:spcAft>
              <a:buClrTx/>
              <a:buSzTx/>
              <a:buFontTx/>
              <a:buNone/>
              <a:tabLst/>
              <a:defRPr/>
            </a:pPr>
            <a:r>
              <a:rPr lang="en-GB" altLang="en-US" dirty="0"/>
              <a:t>Ask the YLs to draw the images above, giving them minimal instructions. Compare drawings to what they should look like, then discuss what they think of this learning method.  </a:t>
            </a:r>
          </a:p>
          <a:p>
            <a:pPr eaLnBrk="1" hangingPunct="1">
              <a:spcBef>
                <a:spcPct val="0"/>
              </a:spcBef>
            </a:pPr>
            <a:r>
              <a:rPr lang="en-GB" altLang="en-US" dirty="0"/>
              <a:t>This is pure iteration – it may be suitable for older sections, but isn’t generally favoured as some YP can get discouraged if they don’t know what to do.</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CBAFFD7-618E-4E97-911B-D472C56DD543}"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894092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I do, we do, you do (suitable for groups of all sizes, approx. 25 minutes)</a:t>
            </a:r>
          </a:p>
          <a:p>
            <a:endParaRPr lang="en-GB" sz="1200" b="1"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Each ESYL should have a piece of string/wool/shoelace etc. Start by showing them how to tie a knot. The ESYLs should watch you tie it carefully. Next, ask the ESYLs to fasten the knot at the same time, creating the knot together. Finally, they should fasten the knot on their own. This activity teaches the method of I do, we do, and you do. </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Knot in this slide can be swapped out for whatever know (or other activity) </a:t>
            </a:r>
            <a:r>
              <a:rPr lang="en-GB" sz="1200" kern="1200">
                <a:solidFill>
                  <a:schemeClr val="tx1"/>
                </a:solidFill>
                <a:effectLst/>
                <a:latin typeface="+mn-lt"/>
                <a:ea typeface="+mn-ea"/>
                <a:cs typeface="+mn-cs"/>
              </a:rPr>
              <a:t>you choose.</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Top tip: teaching sign language instead of knots can be another good way to cover this method. Another alternative would be to use Smarties, demonstrating a pattern to the ESYL using the different colours of the different </a:t>
            </a:r>
            <a:r>
              <a:rPr lang="en-GB" sz="1200" kern="1200" dirty="0" err="1">
                <a:solidFill>
                  <a:schemeClr val="tx1"/>
                </a:solidFill>
                <a:effectLst/>
                <a:latin typeface="+mn-lt"/>
                <a:ea typeface="+mn-ea"/>
                <a:cs typeface="+mn-cs"/>
              </a:rPr>
              <a:t>smartie</a:t>
            </a:r>
            <a:r>
              <a:rPr lang="en-GB" sz="1200" kern="1200" dirty="0">
                <a:solidFill>
                  <a:schemeClr val="tx1"/>
                </a:solidFill>
                <a:effectLst/>
                <a:latin typeface="+mn-lt"/>
                <a:ea typeface="+mn-ea"/>
                <a:cs typeface="+mn-cs"/>
              </a:rPr>
              <a:t> sweets. The ESYLs should attempt to create the pattern at the same time as you, and then attempt to do it themselves from memory.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CBAFFD7-618E-4E97-911B-D472C56DD543}"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421569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20000"/>
              </a:lnSpc>
              <a:spcBef>
                <a:spcPts val="0"/>
              </a:spcBef>
              <a:spcAft>
                <a:spcPts val="0"/>
              </a:spcAft>
              <a:buClrTx/>
              <a:buSzTx/>
              <a:buFontTx/>
              <a:buNone/>
              <a:tabLst/>
              <a:defRPr/>
            </a:pPr>
            <a:r>
              <a:rPr lang="en-GB" sz="1200" b="1" kern="1200" dirty="0">
                <a:solidFill>
                  <a:schemeClr val="tx1"/>
                </a:solidFill>
                <a:effectLst/>
                <a:latin typeface="+mn-lt"/>
                <a:ea typeface="+mn-ea"/>
                <a:cs typeface="+mn-cs"/>
              </a:rPr>
              <a:t>How do I do it?</a:t>
            </a:r>
          </a:p>
          <a:p>
            <a:pPr marL="0" marR="0" indent="0" algn="l" defTabSz="914400" rtl="0" eaLnBrk="1" fontAlgn="auto" latinLnBrk="0" hangingPunct="1">
              <a:lnSpc>
                <a:spcPct val="120000"/>
              </a:lnSpc>
              <a:spcBef>
                <a:spcPts val="0"/>
              </a:spcBef>
              <a:spcAft>
                <a:spcPts val="0"/>
              </a:spcAft>
              <a:buClrTx/>
              <a:buSzTx/>
              <a:buFontTx/>
              <a:buNone/>
              <a:tabLst/>
              <a:defRPr/>
            </a:pPr>
            <a:endParaRPr lang="en-GB" sz="1200" b="1" kern="1200" dirty="0">
              <a:solidFill>
                <a:schemeClr val="tx1"/>
              </a:solidFill>
              <a:effectLst/>
              <a:latin typeface="+mn-lt"/>
              <a:ea typeface="+mn-ea"/>
              <a:cs typeface="+mn-cs"/>
            </a:endParaRPr>
          </a:p>
          <a:p>
            <a:pPr>
              <a:lnSpc>
                <a:spcPct val="120000"/>
              </a:lnSpc>
              <a:spcAft>
                <a:spcPts val="0"/>
              </a:spcAft>
            </a:pPr>
            <a:r>
              <a:rPr lang="en-GB" sz="1200" b="0" kern="1200" dirty="0">
                <a:solidFill>
                  <a:schemeClr val="tx1"/>
                </a:solidFill>
                <a:effectLst/>
                <a:latin typeface="+mn-lt"/>
                <a:ea typeface="+mn-ea"/>
                <a:cs typeface="+mn-cs"/>
              </a:rPr>
              <a:t>You’ve forgotten how to do simple things. Ask the YLs to instruct you on how to do the simple tasks, taking everything they say very literally.</a:t>
            </a:r>
          </a:p>
          <a:p>
            <a:pPr>
              <a:lnSpc>
                <a:spcPct val="120000"/>
              </a:lnSpc>
              <a:spcAft>
                <a:spcPts val="0"/>
              </a:spcAft>
            </a:pPr>
            <a:r>
              <a:rPr lang="en-GB" sz="1200" b="0" kern="1200" dirty="0">
                <a:solidFill>
                  <a:schemeClr val="tx1"/>
                </a:solidFill>
                <a:effectLst/>
                <a:latin typeface="+mn-lt"/>
                <a:ea typeface="+mn-ea"/>
                <a:cs typeface="+mn-cs"/>
              </a:rPr>
              <a:t>This will help them realise that you have to be very precise with instruction, as it can be misinterpreted.</a:t>
            </a:r>
            <a:endParaRPr lang="en-GB" sz="1200" b="0" dirty="0">
              <a:solidFill>
                <a:srgbClr val="000000"/>
              </a:solidFill>
              <a:effectLst/>
              <a:latin typeface="Nunito Sans" panose="00000500000000000000" pitchFamily="2" charset="0"/>
              <a:ea typeface="Arial" panose="020B0604020202020204" pitchFamily="34" charset="0"/>
              <a:cs typeface="Times New Roman" panose="02020603050405020304" pitchFamily="18" charset="0"/>
            </a:endParaRPr>
          </a:p>
          <a:p>
            <a:pPr eaLnBrk="1" hangingPunct="1">
              <a:spcBef>
                <a:spcPct val="0"/>
              </a:spcBef>
            </a:pPr>
            <a:endParaRPr lang="en-GB" alt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CBAFFD7-618E-4E97-911B-D472C56DD543}"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644884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20000"/>
              </a:lnSpc>
              <a:spcAft>
                <a:spcPts val="0"/>
              </a:spcAft>
            </a:pPr>
            <a:r>
              <a:rPr lang="en-GB" sz="1200" dirty="0">
                <a:solidFill>
                  <a:srgbClr val="000000"/>
                </a:solidFill>
                <a:effectLst/>
                <a:latin typeface="Nunito Sans" panose="00000500000000000000" pitchFamily="2" charset="0"/>
                <a:ea typeface="Arial" panose="020B0604020202020204" pitchFamily="34" charset="0"/>
                <a:cs typeface="Times New Roman" panose="02020603050405020304" pitchFamily="18" charset="0"/>
              </a:rPr>
              <a:t>Regroup and discuss the following points:</a:t>
            </a:r>
          </a:p>
          <a:p>
            <a:pPr>
              <a:lnSpc>
                <a:spcPct val="120000"/>
              </a:lnSpc>
              <a:spcAft>
                <a:spcPts val="0"/>
              </a:spcAft>
            </a:pPr>
            <a:endParaRPr lang="en-GB" sz="12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20000"/>
              </a:lnSpc>
              <a:spcAft>
                <a:spcPts val="0"/>
              </a:spcAft>
              <a:buSzPts val="1200"/>
              <a:buFont typeface="Arial" panose="020B0604020202020204" pitchFamily="34" charset="0"/>
              <a:buChar char="■"/>
              <a:tabLst>
                <a:tab pos="144145" algn="l"/>
              </a:tabLst>
            </a:pPr>
            <a:r>
              <a:rPr lang="en-GB" sz="1200" dirty="0">
                <a:solidFill>
                  <a:srgbClr val="000000"/>
                </a:solidFill>
                <a:effectLst/>
                <a:latin typeface="Nunito Sans" panose="00000500000000000000" pitchFamily="2" charset="0"/>
                <a:ea typeface="Arial" panose="020B0604020202020204" pitchFamily="34" charset="0"/>
                <a:cs typeface="Times New Roman" panose="02020603050405020304" pitchFamily="18" charset="0"/>
              </a:rPr>
              <a:t>all methods described have both advantages and disadvantages</a:t>
            </a:r>
            <a:endParaRPr lang="en-GB" sz="12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20000"/>
              </a:lnSpc>
              <a:spcAft>
                <a:spcPts val="0"/>
              </a:spcAft>
              <a:buSzPts val="1200"/>
              <a:buFont typeface="Arial" panose="020B0604020202020204" pitchFamily="34" charset="0"/>
              <a:buChar char="■"/>
              <a:tabLst>
                <a:tab pos="144145" algn="l"/>
              </a:tabLst>
            </a:pPr>
            <a:r>
              <a:rPr lang="en-GB" sz="1200" dirty="0">
                <a:solidFill>
                  <a:srgbClr val="000000"/>
                </a:solidFill>
                <a:effectLst/>
                <a:latin typeface="Nunito Sans" panose="00000500000000000000" pitchFamily="2" charset="0"/>
                <a:ea typeface="Arial" panose="020B0604020202020204" pitchFamily="34" charset="0"/>
                <a:cs typeface="Times New Roman" panose="02020603050405020304" pitchFamily="18" charset="0"/>
              </a:rPr>
              <a:t>talking something through can get a message across to lots of people at once, but often misses out on the detail</a:t>
            </a:r>
            <a:endParaRPr lang="en-GB" sz="12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20000"/>
              </a:lnSpc>
              <a:spcAft>
                <a:spcPts val="0"/>
              </a:spcAft>
              <a:buSzPts val="1200"/>
              <a:buFont typeface="Arial" panose="020B0604020202020204" pitchFamily="34" charset="0"/>
              <a:buChar char="■"/>
              <a:tabLst>
                <a:tab pos="144145" algn="l"/>
              </a:tabLst>
            </a:pPr>
            <a:r>
              <a:rPr lang="en-GB" sz="1200" dirty="0">
                <a:solidFill>
                  <a:srgbClr val="000000"/>
                </a:solidFill>
                <a:effectLst/>
                <a:latin typeface="Nunito Sans" panose="00000500000000000000" pitchFamily="2" charset="0"/>
                <a:ea typeface="Arial" panose="020B0604020202020204" pitchFamily="34" charset="0"/>
                <a:cs typeface="Times New Roman" panose="02020603050405020304" pitchFamily="18" charset="0"/>
              </a:rPr>
              <a:t>Using a diagram or paper copy ensures that everyone gets the same message</a:t>
            </a:r>
            <a:endParaRPr lang="en-GB" sz="12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20000"/>
              </a:lnSpc>
              <a:spcAft>
                <a:spcPts val="0"/>
              </a:spcAft>
              <a:buSzPts val="1200"/>
              <a:buFont typeface="Arial" panose="020B0604020202020204" pitchFamily="34" charset="0"/>
              <a:buChar char="■"/>
              <a:tabLst>
                <a:tab pos="144145" algn="l"/>
              </a:tabLst>
            </a:pPr>
            <a:r>
              <a:rPr lang="en-GB" sz="1200" dirty="0">
                <a:solidFill>
                  <a:srgbClr val="000000"/>
                </a:solidFill>
                <a:effectLst/>
                <a:latin typeface="Nunito Sans" panose="00000500000000000000" pitchFamily="2" charset="0"/>
                <a:ea typeface="Arial" panose="020B0604020202020204" pitchFamily="34" charset="0"/>
                <a:cs typeface="Times New Roman" panose="02020603050405020304" pitchFamily="18" charset="0"/>
              </a:rPr>
              <a:t>demonstrating a skill or technique has visual impact, but you can only use this technique in small groups</a:t>
            </a:r>
            <a:endParaRPr lang="en-GB" sz="12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20000"/>
              </a:lnSpc>
              <a:spcAft>
                <a:spcPts val="0"/>
              </a:spcAft>
              <a:buSzPts val="1200"/>
              <a:buFont typeface="Arial" panose="020B0604020202020204" pitchFamily="34" charset="0"/>
              <a:buChar char="■"/>
              <a:tabLst>
                <a:tab pos="144145" algn="l"/>
              </a:tabLst>
            </a:pPr>
            <a:r>
              <a:rPr lang="en-GB" sz="1200" dirty="0">
                <a:solidFill>
                  <a:srgbClr val="000000"/>
                </a:solidFill>
                <a:effectLst/>
                <a:latin typeface="Nunito Sans" panose="00000500000000000000" pitchFamily="2" charset="0"/>
                <a:ea typeface="Arial" panose="020B0604020202020204" pitchFamily="34" charset="0"/>
                <a:cs typeface="Times New Roman" panose="02020603050405020304" pitchFamily="18" charset="0"/>
              </a:rPr>
              <a:t>demonstrating with material has additional visual impact</a:t>
            </a:r>
            <a:endParaRPr lang="en-GB" sz="12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20000"/>
              </a:lnSpc>
              <a:spcAft>
                <a:spcPts val="0"/>
              </a:spcAft>
              <a:buSzPts val="1200"/>
              <a:buFont typeface="Arial" panose="020B0604020202020204" pitchFamily="34" charset="0"/>
              <a:buChar char="■"/>
              <a:tabLst>
                <a:tab pos="144145" algn="l"/>
              </a:tabLst>
            </a:pPr>
            <a:r>
              <a:rPr lang="en-GB" sz="1200" dirty="0">
                <a:solidFill>
                  <a:srgbClr val="000000"/>
                </a:solidFill>
                <a:effectLst/>
                <a:latin typeface="Nunito Sans" panose="00000500000000000000" pitchFamily="2" charset="0"/>
                <a:ea typeface="Arial" panose="020B0604020202020204" pitchFamily="34" charset="0"/>
                <a:cs typeface="Times New Roman" panose="02020603050405020304" pitchFamily="18" charset="0"/>
              </a:rPr>
              <a:t>in terms of learning,, demonstrating something by doing has more effect than merely seeing or listening to something</a:t>
            </a:r>
            <a:endParaRPr lang="en-GB" sz="12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20000"/>
              </a:lnSpc>
              <a:spcAft>
                <a:spcPts val="0"/>
              </a:spcAft>
              <a:buSzPts val="1200"/>
              <a:buFont typeface="Arial" panose="020B0604020202020204" pitchFamily="34" charset="0"/>
              <a:buChar char="■"/>
              <a:tabLst>
                <a:tab pos="144145" algn="l"/>
              </a:tabLst>
            </a:pPr>
            <a:r>
              <a:rPr lang="en-GB" sz="1200" dirty="0">
                <a:solidFill>
                  <a:srgbClr val="000000"/>
                </a:solidFill>
                <a:effectLst/>
                <a:latin typeface="Nunito Sans" panose="00000500000000000000" pitchFamily="2" charset="0"/>
                <a:ea typeface="Arial" panose="020B0604020202020204" pitchFamily="34" charset="0"/>
                <a:cs typeface="Times New Roman" panose="02020603050405020304" pitchFamily="18" charset="0"/>
              </a:rPr>
              <a:t>in general, younger members respond better to doing something simple with coloured bits and pieces</a:t>
            </a:r>
            <a:endParaRPr lang="en-GB" sz="12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20000"/>
              </a:lnSpc>
              <a:spcAft>
                <a:spcPts val="0"/>
              </a:spcAft>
              <a:buSzPts val="1200"/>
              <a:buFont typeface="Arial" panose="020B0604020202020204" pitchFamily="34" charset="0"/>
              <a:buChar char="■"/>
              <a:tabLst>
                <a:tab pos="144145" algn="l"/>
              </a:tabLst>
            </a:pPr>
            <a:r>
              <a:rPr lang="en-GB" sz="1200" dirty="0">
                <a:solidFill>
                  <a:srgbClr val="000000"/>
                </a:solidFill>
                <a:effectLst/>
                <a:latin typeface="Nunito Sans" panose="00000500000000000000" pitchFamily="2" charset="0"/>
                <a:ea typeface="Arial" panose="020B0604020202020204" pitchFamily="34" charset="0"/>
                <a:cs typeface="Times New Roman" panose="02020603050405020304" pitchFamily="18" charset="0"/>
              </a:rPr>
              <a:t>as members get older, written and printed material can be useful</a:t>
            </a:r>
            <a:endParaRPr lang="en-GB" sz="12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20000"/>
              </a:lnSpc>
              <a:spcAft>
                <a:spcPts val="0"/>
              </a:spcAft>
              <a:buSzPts val="1200"/>
              <a:buFont typeface="Arial" panose="020B0604020202020204" pitchFamily="34" charset="0"/>
              <a:buChar char="■"/>
              <a:tabLst>
                <a:tab pos="144145" algn="l"/>
              </a:tabLst>
            </a:pPr>
            <a:r>
              <a:rPr lang="en-GB" sz="1200" dirty="0">
                <a:solidFill>
                  <a:srgbClr val="000000"/>
                </a:solidFill>
                <a:effectLst/>
                <a:latin typeface="Nunito Sans" panose="00000500000000000000" pitchFamily="2" charset="0"/>
                <a:ea typeface="Arial" panose="020B0604020202020204" pitchFamily="34" charset="0"/>
                <a:cs typeface="Times New Roman" panose="02020603050405020304" pitchFamily="18" charset="0"/>
              </a:rPr>
              <a:t>talking to groups has its limitations with any age group, but can be essential in describing the rules of games (as long as they are simple)</a:t>
            </a:r>
            <a:endParaRPr lang="en-GB" sz="12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20000"/>
              </a:lnSpc>
              <a:spcAft>
                <a:spcPts val="0"/>
              </a:spcAft>
              <a:buSzPts val="1200"/>
              <a:buFont typeface="Arial" panose="020B0604020202020204" pitchFamily="34" charset="0"/>
              <a:buChar char="■"/>
              <a:tabLst>
                <a:tab pos="144145" algn="l"/>
              </a:tabLst>
            </a:pPr>
            <a:r>
              <a:rPr lang="en-GB" sz="1200" dirty="0">
                <a:solidFill>
                  <a:srgbClr val="000000"/>
                </a:solidFill>
                <a:effectLst/>
                <a:latin typeface="Nunito Sans" panose="00000500000000000000" pitchFamily="2" charset="0"/>
                <a:ea typeface="Arial" panose="020B0604020202020204" pitchFamily="34" charset="0"/>
                <a:cs typeface="Times New Roman" panose="02020603050405020304" pitchFamily="18" charset="0"/>
              </a:rPr>
              <a:t>small groups lend themselves to demonstrations and tend to respond well to a hands-on approach to learning</a:t>
            </a:r>
            <a:endParaRPr lang="en-GB" sz="12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20000"/>
              </a:lnSpc>
              <a:spcAft>
                <a:spcPts val="0"/>
              </a:spcAft>
              <a:buSzPts val="1200"/>
              <a:buFont typeface="Arial" panose="020B0604020202020204" pitchFamily="34" charset="0"/>
              <a:buChar char="■"/>
              <a:tabLst>
                <a:tab pos="144145" algn="l"/>
              </a:tabLst>
            </a:pPr>
            <a:r>
              <a:rPr lang="en-GB" sz="1200" dirty="0">
                <a:solidFill>
                  <a:srgbClr val="000000"/>
                </a:solidFill>
                <a:effectLst/>
                <a:latin typeface="Nunito Sans" panose="00000500000000000000" pitchFamily="2" charset="0"/>
                <a:ea typeface="Arial" panose="020B0604020202020204" pitchFamily="34" charset="0"/>
                <a:cs typeface="Times New Roman" panose="02020603050405020304" pitchFamily="18" charset="0"/>
              </a:rPr>
              <a:t>larger groups require visual aids that everyone can see, such as slides, OHPs or PowerPoint presentations, along with a simple and effective verbal message</a:t>
            </a:r>
            <a:endParaRPr lang="en-GB" sz="12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20000"/>
              </a:lnSpc>
              <a:spcAft>
                <a:spcPts val="0"/>
              </a:spcAft>
              <a:buSzPts val="1200"/>
              <a:buFont typeface="Arial" panose="020B0604020202020204" pitchFamily="34" charset="0"/>
              <a:buChar char="■"/>
              <a:tabLst>
                <a:tab pos="144145" algn="l"/>
              </a:tabLst>
            </a:pPr>
            <a:r>
              <a:rPr lang="en-GB" sz="1200" dirty="0">
                <a:solidFill>
                  <a:srgbClr val="000000"/>
                </a:solidFill>
                <a:effectLst/>
                <a:latin typeface="Nunito Sans" panose="00000500000000000000" pitchFamily="2" charset="0"/>
                <a:ea typeface="Arial" panose="020B0604020202020204" pitchFamily="34" charset="0"/>
                <a:cs typeface="Times New Roman" panose="02020603050405020304" pitchFamily="18" charset="0"/>
              </a:rPr>
              <a:t>leadership is easier to do effectively in a small group, especially if everyone is involved in doing things themselves and taking an active role</a:t>
            </a:r>
            <a:endParaRPr lang="en-GB" sz="12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20000"/>
              </a:lnSpc>
              <a:spcAft>
                <a:spcPts val="0"/>
              </a:spcAft>
              <a:buSzPts val="1200"/>
              <a:buFont typeface="Arial" panose="020B0604020202020204" pitchFamily="34" charset="0"/>
              <a:buChar char="■"/>
              <a:tabLst>
                <a:tab pos="144145" algn="l"/>
              </a:tabLst>
            </a:pPr>
            <a:r>
              <a:rPr lang="en-GB" sz="1200" dirty="0">
                <a:solidFill>
                  <a:srgbClr val="000000"/>
                </a:solidFill>
                <a:effectLst/>
                <a:latin typeface="Nunito Sans" panose="00000500000000000000" pitchFamily="2" charset="0"/>
                <a:ea typeface="Arial" panose="020B0604020202020204" pitchFamily="34" charset="0"/>
                <a:cs typeface="Times New Roman" panose="02020603050405020304" pitchFamily="18" charset="0"/>
              </a:rPr>
              <a:t>the larger the group, the more difficult teaching becomes, as boredom and disinterest become issues</a:t>
            </a:r>
            <a:endParaRPr lang="en-GB" sz="12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20000"/>
              </a:lnSpc>
              <a:spcAft>
                <a:spcPts val="0"/>
              </a:spcAft>
              <a:buSzPts val="1200"/>
              <a:buFont typeface="Arial" panose="020B0604020202020204" pitchFamily="34" charset="0"/>
              <a:buChar char="■"/>
              <a:tabLst>
                <a:tab pos="144145" algn="l"/>
              </a:tabLst>
            </a:pPr>
            <a:r>
              <a:rPr lang="en-GB" sz="1200" dirty="0">
                <a:solidFill>
                  <a:srgbClr val="000000"/>
                </a:solidFill>
                <a:effectLst/>
                <a:latin typeface="Nunito Sans" panose="00000500000000000000" pitchFamily="2" charset="0"/>
                <a:ea typeface="Arial" panose="020B0604020202020204" pitchFamily="34" charset="0"/>
                <a:cs typeface="Times New Roman" panose="02020603050405020304" pitchFamily="18" charset="0"/>
              </a:rPr>
              <a:t>using directed questions to group members could be useful, but remember not to pick on any one member all the time</a:t>
            </a:r>
            <a:endParaRPr lang="en-GB" sz="12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20000"/>
              </a:lnSpc>
              <a:spcAft>
                <a:spcPts val="0"/>
              </a:spcAft>
              <a:buSzPts val="1200"/>
              <a:buFont typeface="Arial" panose="020B0604020202020204" pitchFamily="34" charset="0"/>
              <a:buChar char="■"/>
              <a:tabLst>
                <a:tab pos="144145" algn="l"/>
              </a:tabLst>
            </a:pPr>
            <a:r>
              <a:rPr lang="en-GB" sz="1200" dirty="0">
                <a:solidFill>
                  <a:srgbClr val="000000"/>
                </a:solidFill>
                <a:effectLst/>
                <a:latin typeface="Nunito Sans" panose="00000500000000000000" pitchFamily="2" charset="0"/>
                <a:ea typeface="Arial" panose="020B0604020202020204" pitchFamily="34" charset="0"/>
                <a:cs typeface="Times New Roman" panose="02020603050405020304" pitchFamily="18" charset="0"/>
              </a:rPr>
              <a:t>if boredom and disinterest are becoming a problem, maybe you need to rethink the method you are using to get your message across (How can you bounce back? Is there a different way you could approach things?) </a:t>
            </a:r>
            <a:endParaRPr lang="en-GB" sz="12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10"/>
          </p:nvPr>
        </p:nvSpPr>
        <p:spPr/>
        <p:txBody>
          <a:bodyPr/>
          <a:lstStyle/>
          <a:p>
            <a:fld id="{BCBAFFD7-618E-4E97-911B-D472C56DD543}" type="slidenum">
              <a:rPr lang="en-GB" smtClean="0"/>
              <a:t>9</a:t>
            </a:fld>
            <a:endParaRPr lang="en-GB"/>
          </a:p>
        </p:txBody>
      </p:sp>
    </p:spTree>
    <p:extLst>
      <p:ext uri="{BB962C8B-B14F-4D97-AF65-F5344CB8AC3E}">
        <p14:creationId xmlns:p14="http://schemas.microsoft.com/office/powerpoint/2010/main" val="12002711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Summarise the module by revisiting the objectives. Ask the ESYLs whether they feel they have covered all of the objectives satisfactorily. Before they go, carry out a review or an evaluation of the session.</a:t>
            </a:r>
          </a:p>
          <a:p>
            <a:endParaRPr lang="en-GB" dirty="0"/>
          </a:p>
          <a:p>
            <a:r>
              <a:rPr lang="en-GB" dirty="0"/>
              <a:t>This</a:t>
            </a:r>
            <a:r>
              <a:rPr lang="en-GB" baseline="0" dirty="0"/>
              <a:t> module links to the first Mission</a:t>
            </a:r>
            <a:endParaRPr lang="en-GB" dirty="0"/>
          </a:p>
        </p:txBody>
      </p:sp>
      <p:sp>
        <p:nvSpPr>
          <p:cNvPr id="4" name="Slide Number Placeholder 3"/>
          <p:cNvSpPr>
            <a:spLocks noGrp="1"/>
          </p:cNvSpPr>
          <p:nvPr>
            <p:ph type="sldNum" sz="quarter" idx="10"/>
          </p:nvPr>
        </p:nvSpPr>
        <p:spPr/>
        <p:txBody>
          <a:bodyPr/>
          <a:lstStyle/>
          <a:p>
            <a:fld id="{BCBAFFD7-618E-4E97-911B-D472C56DD543}" type="slidenum">
              <a:rPr lang="en-GB" smtClean="0"/>
              <a:t>10</a:t>
            </a:fld>
            <a:endParaRPr lang="en-GB"/>
          </a:p>
        </p:txBody>
      </p:sp>
    </p:spTree>
    <p:extLst>
      <p:ext uri="{BB962C8B-B14F-4D97-AF65-F5344CB8AC3E}">
        <p14:creationId xmlns:p14="http://schemas.microsoft.com/office/powerpoint/2010/main" val="250201699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rgbClr val="006EE0"/>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dirty="0"/>
              <a:t>Presentation title</a:t>
            </a:r>
            <a:endParaRPr dirty="0"/>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a:defRPr lang="en-US" sz="1350" b="0" i="0" kern="1200" spc="-4" dirty="0" smtClean="0">
                <a:solidFill>
                  <a:srgbClr val="FFFFFF"/>
                </a:solidFill>
                <a:latin typeface="Nunito Sans Black" charset="0"/>
                <a:ea typeface="Nunito Sans Black" charset="0"/>
                <a:cs typeface="Nunito Sans Black" charset="0"/>
              </a:defRPr>
            </a:lvl1pPr>
          </a:lstStyle>
          <a:p>
            <a:pPr marL="9525" lvl="0" algn="l" defTabSz="685800" rtl="0" eaLnBrk="1" latinLnBrk="0" hangingPunct="1">
              <a:lnSpc>
                <a:spcPct val="100000"/>
              </a:lnSpc>
              <a:spcBef>
                <a:spcPts val="30"/>
              </a:spcBef>
            </a:pPr>
            <a:r>
              <a:rPr lang="en-US" dirty="0"/>
              <a:t>Page heading</a:t>
            </a:r>
            <a:endParaRPr dirty="0"/>
          </a:p>
        </p:txBody>
      </p:sp>
      <p:sp>
        <p:nvSpPr>
          <p:cNvPr id="4" name="Holder 4"/>
          <p:cNvSpPr>
            <a:spLocks noGrp="1"/>
          </p:cNvSpPr>
          <p:nvPr>
            <p:ph type="ftr" sz="quarter" idx="5"/>
          </p:nvPr>
        </p:nvSpPr>
        <p:spPr/>
        <p:txBody>
          <a:bodyPr lIns="0" tIns="0" rIns="0" bIns="0"/>
          <a:lstStyle>
            <a:lvl1pPr>
              <a:defRPr sz="750" b="1" i="0">
                <a:solidFill>
                  <a:schemeClr val="bg1"/>
                </a:solidFill>
                <a:latin typeface="Nunito Sans" charset="0"/>
                <a:ea typeface="Nunito Sans" charset="0"/>
                <a:cs typeface="Nunito Sans" charset="0"/>
              </a:defRPr>
            </a:lvl1pPr>
          </a:lstStyle>
          <a:p>
            <a:pPr marL="9525" defTabSz="685800">
              <a:spcBef>
                <a:spcPts val="83"/>
              </a:spcBef>
            </a:pPr>
            <a:r>
              <a:rPr lang="en-US" spc="56">
                <a:solidFill>
                  <a:srgbClr val="FFFFFF"/>
                </a:solidFill>
              </a:rPr>
              <a:t>© </a:t>
            </a:r>
            <a:r>
              <a:rPr lang="en-US" spc="-4">
                <a:solidFill>
                  <a:srgbClr val="FFFFFF"/>
                </a:solidFill>
              </a:rPr>
              <a:t>The </a:t>
            </a:r>
            <a:r>
              <a:rPr lang="en-US" spc="-15">
                <a:solidFill>
                  <a:srgbClr val="FFFFFF"/>
                </a:solidFill>
              </a:rPr>
              <a:t>Scout Association</a:t>
            </a:r>
            <a:endParaRPr lang="en-US" spc="-15" dirty="0">
              <a:solidFill>
                <a:srgbClr val="FFFFFF"/>
              </a:solidFill>
            </a:endParaRPr>
          </a:p>
        </p:txBody>
      </p:sp>
      <p:sp>
        <p:nvSpPr>
          <p:cNvPr id="6" name="Holder 6"/>
          <p:cNvSpPr>
            <a:spLocks noGrp="1"/>
          </p:cNvSpPr>
          <p:nvPr>
            <p:ph type="sldNum" sz="quarter" idx="7"/>
          </p:nvPr>
        </p:nvSpPr>
        <p:spPr/>
        <p:txBody>
          <a:bodyPr lIns="0" tIns="0" rIns="0" bIns="0"/>
          <a:lstStyle>
            <a:lvl1pPr>
              <a:defRPr sz="750" b="1" i="0">
                <a:solidFill>
                  <a:schemeClr val="bg1"/>
                </a:solidFill>
                <a:latin typeface="Nunito Sans" charset="0"/>
                <a:ea typeface="Nunito Sans" charset="0"/>
                <a:cs typeface="Nunito Sans" charset="0"/>
              </a:defRPr>
            </a:lvl1pPr>
          </a:lstStyle>
          <a:p>
            <a:pPr marL="19050" defTabSz="685800">
              <a:spcBef>
                <a:spcPts val="83"/>
              </a:spcBef>
            </a:pPr>
            <a:fld id="{81D60167-4931-47E6-BA6A-407CBD079E47}" type="slidenum">
              <a:rPr lang="uk-UA" spc="26" smtClean="0">
                <a:solidFill>
                  <a:srgbClr val="FFFFFF"/>
                </a:solidFill>
              </a:rPr>
              <a:pPr marL="19050" defTabSz="685800">
                <a:spcBef>
                  <a:spcPts val="83"/>
                </a:spcBef>
              </a:pPr>
              <a:t>‹#›</a:t>
            </a:fld>
            <a:endParaRPr lang="uk-UA" spc="26" dirty="0">
              <a:solidFill>
                <a:srgbClr val="FFFFFF"/>
              </a:solidFill>
            </a:endParaRP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74100" y="1165972"/>
            <a:ext cx="4843800" cy="4526057"/>
          </a:xfrm>
          <a:prstGeom prst="rect">
            <a:avLst/>
          </a:prstGeom>
        </p:spPr>
      </p:pic>
    </p:spTree>
    <p:extLst>
      <p:ext uri="{BB962C8B-B14F-4D97-AF65-F5344CB8AC3E}">
        <p14:creationId xmlns:p14="http://schemas.microsoft.com/office/powerpoint/2010/main" val="15735990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Divider slide Red">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dirty="0"/>
              <a:t>Presentation title</a:t>
            </a:r>
            <a:endParaRPr dirty="0"/>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a:defRPr lang="en-US" sz="1350" b="0" i="0" kern="1200" spc="-4" dirty="0" smtClean="0">
                <a:solidFill>
                  <a:schemeClr val="bg1"/>
                </a:solidFill>
                <a:latin typeface="Nunito Sans Black" charset="0"/>
                <a:ea typeface="Nunito Sans Black" charset="0"/>
                <a:cs typeface="Nunito Sans Black" charset="0"/>
              </a:defRPr>
            </a:lvl1pPr>
          </a:lstStyle>
          <a:p>
            <a:pPr marL="9525" lvl="0" algn="l" defTabSz="685800" rtl="0" eaLnBrk="1" latinLnBrk="0" hangingPunct="1">
              <a:lnSpc>
                <a:spcPct val="100000"/>
              </a:lnSpc>
              <a:spcBef>
                <a:spcPts val="30"/>
              </a:spcBef>
            </a:pPr>
            <a:r>
              <a:rPr lang="en-US" dirty="0"/>
              <a:t>Page heading</a:t>
            </a:r>
            <a:endParaRPr dirty="0"/>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solidFill>
                  <a:srgbClr val="FFFFFF"/>
                </a:solidFill>
              </a:rPr>
              <a:t>18/02/2018</a:t>
            </a:r>
            <a:endParaRPr lang="mr-IN" dirty="0">
              <a:solidFill>
                <a:srgbClr val="FFFFFF"/>
              </a:solidFill>
            </a:endParaRPr>
          </a:p>
        </p:txBody>
      </p:sp>
      <p:grpSp>
        <p:nvGrpSpPr>
          <p:cNvPr id="19" name="Group 18"/>
          <p:cNvGrpSpPr/>
          <p:nvPr userDrawn="1"/>
        </p:nvGrpSpPr>
        <p:grpSpPr>
          <a:xfrm>
            <a:off x="10077450" y="359569"/>
            <a:ext cx="1752622" cy="493120"/>
            <a:chOff x="228240" y="2152440"/>
            <a:chExt cx="10101600" cy="2842200"/>
          </a:xfrm>
          <a:solidFill>
            <a:schemeClr val="bg1"/>
          </a:solidFill>
        </p:grpSpPr>
        <p:sp>
          <p:nvSpPr>
            <p:cNvPr id="20" name="Freeform 1"/>
            <p:cNvSpPr/>
            <p:nvPr/>
          </p:nvSpPr>
          <p:spPr>
            <a:xfrm>
              <a:off x="228240" y="3147480"/>
              <a:ext cx="1115280" cy="1442880"/>
            </a:xfrm>
            <a:custGeom>
              <a:avLst/>
              <a:gdLst/>
              <a:ahLst/>
              <a:cxnLst/>
              <a:rect l="0" t="0" r="r" b="b"/>
              <a:pathLst>
                <a:path w="3098" h="4008">
                  <a:moveTo>
                    <a:pt x="0" y="3369"/>
                  </a:moveTo>
                  <a:lnTo>
                    <a:pt x="0" y="3369"/>
                  </a:lnTo>
                  <a:cubicBezTo>
                    <a:pt x="516" y="2762"/>
                    <a:pt x="516" y="2762"/>
                    <a:pt x="516" y="2762"/>
                  </a:cubicBezTo>
                  <a:cubicBezTo>
                    <a:pt x="880" y="3065"/>
                    <a:pt x="1245" y="3248"/>
                    <a:pt x="1670" y="3248"/>
                  </a:cubicBezTo>
                  <a:cubicBezTo>
                    <a:pt x="2035" y="3248"/>
                    <a:pt x="2247" y="3096"/>
                    <a:pt x="2247" y="2883"/>
                  </a:cubicBezTo>
                  <a:cubicBezTo>
                    <a:pt x="2247" y="2853"/>
                    <a:pt x="2247" y="2853"/>
                    <a:pt x="2247" y="2853"/>
                  </a:cubicBezTo>
                  <a:cubicBezTo>
                    <a:pt x="2247" y="2641"/>
                    <a:pt x="2095" y="2549"/>
                    <a:pt x="1458" y="2367"/>
                  </a:cubicBezTo>
                  <a:cubicBezTo>
                    <a:pt x="668" y="2155"/>
                    <a:pt x="152" y="1942"/>
                    <a:pt x="152" y="1184"/>
                  </a:cubicBezTo>
                  <a:cubicBezTo>
                    <a:pt x="152" y="1154"/>
                    <a:pt x="152" y="1154"/>
                    <a:pt x="152" y="1154"/>
                  </a:cubicBezTo>
                  <a:cubicBezTo>
                    <a:pt x="152" y="455"/>
                    <a:pt x="729" y="0"/>
                    <a:pt x="1518" y="0"/>
                  </a:cubicBezTo>
                  <a:cubicBezTo>
                    <a:pt x="2095" y="0"/>
                    <a:pt x="2581" y="182"/>
                    <a:pt x="2976" y="485"/>
                  </a:cubicBezTo>
                  <a:cubicBezTo>
                    <a:pt x="2521" y="1123"/>
                    <a:pt x="2521" y="1123"/>
                    <a:pt x="2521" y="1123"/>
                  </a:cubicBezTo>
                  <a:cubicBezTo>
                    <a:pt x="2187" y="911"/>
                    <a:pt x="1852" y="758"/>
                    <a:pt x="1518" y="758"/>
                  </a:cubicBezTo>
                  <a:cubicBezTo>
                    <a:pt x="1185" y="758"/>
                    <a:pt x="1002" y="911"/>
                    <a:pt x="1002" y="1093"/>
                  </a:cubicBezTo>
                  <a:lnTo>
                    <a:pt x="1002" y="1093"/>
                  </a:lnTo>
                  <a:cubicBezTo>
                    <a:pt x="1002" y="1365"/>
                    <a:pt x="1185" y="1426"/>
                    <a:pt x="1852" y="1608"/>
                  </a:cubicBezTo>
                  <a:cubicBezTo>
                    <a:pt x="2642" y="1820"/>
                    <a:pt x="3097" y="2093"/>
                    <a:pt x="3097" y="2792"/>
                  </a:cubicBezTo>
                  <a:lnTo>
                    <a:pt x="3097" y="2792"/>
                  </a:lnTo>
                  <a:cubicBezTo>
                    <a:pt x="3097" y="3551"/>
                    <a:pt x="2490" y="4007"/>
                    <a:pt x="1670" y="4007"/>
                  </a:cubicBezTo>
                  <a:cubicBezTo>
                    <a:pt x="1063" y="4007"/>
                    <a:pt x="486" y="3794"/>
                    <a:pt x="0" y="3369"/>
                  </a:cubicBezTo>
                </a:path>
              </a:pathLst>
            </a:custGeom>
            <a:grpFill/>
            <a:ln>
              <a:noFill/>
            </a:ln>
          </p:spPr>
        </p:sp>
        <p:sp>
          <p:nvSpPr>
            <p:cNvPr id="21" name="Freeform 2"/>
            <p:cNvSpPr/>
            <p:nvPr/>
          </p:nvSpPr>
          <p:spPr>
            <a:xfrm>
              <a:off x="1452600" y="3475440"/>
              <a:ext cx="995400" cy="1114920"/>
            </a:xfrm>
            <a:custGeom>
              <a:avLst/>
              <a:gdLst/>
              <a:ahLst/>
              <a:cxnLst/>
              <a:rect l="0" t="0" r="r" b="b"/>
              <a:pathLst>
                <a:path w="2765" h="3097">
                  <a:moveTo>
                    <a:pt x="0" y="1547"/>
                  </a:moveTo>
                  <a:lnTo>
                    <a:pt x="0" y="1547"/>
                  </a:lnTo>
                  <a:lnTo>
                    <a:pt x="0" y="1547"/>
                  </a:lnTo>
                  <a:cubicBezTo>
                    <a:pt x="0" y="697"/>
                    <a:pt x="668" y="0"/>
                    <a:pt x="1579" y="0"/>
                  </a:cubicBezTo>
                  <a:cubicBezTo>
                    <a:pt x="2126" y="0"/>
                    <a:pt x="2490" y="182"/>
                    <a:pt x="2764" y="485"/>
                  </a:cubicBezTo>
                  <a:cubicBezTo>
                    <a:pt x="2247" y="1061"/>
                    <a:pt x="2247" y="1061"/>
                    <a:pt x="2247" y="1061"/>
                  </a:cubicBezTo>
                  <a:cubicBezTo>
                    <a:pt x="2065" y="849"/>
                    <a:pt x="1852" y="728"/>
                    <a:pt x="1579" y="728"/>
                  </a:cubicBezTo>
                  <a:cubicBezTo>
                    <a:pt x="1154" y="728"/>
                    <a:pt x="851" y="1092"/>
                    <a:pt x="851" y="1547"/>
                  </a:cubicBezTo>
                  <a:lnTo>
                    <a:pt x="851" y="1547"/>
                  </a:lnTo>
                  <a:cubicBezTo>
                    <a:pt x="851" y="2003"/>
                    <a:pt x="1124" y="2367"/>
                    <a:pt x="1610" y="2367"/>
                  </a:cubicBezTo>
                  <a:cubicBezTo>
                    <a:pt x="1883" y="2367"/>
                    <a:pt x="2065" y="2246"/>
                    <a:pt x="2278" y="2064"/>
                  </a:cubicBezTo>
                  <a:cubicBezTo>
                    <a:pt x="2764" y="2550"/>
                    <a:pt x="2764" y="2550"/>
                    <a:pt x="2764" y="2550"/>
                  </a:cubicBezTo>
                  <a:cubicBezTo>
                    <a:pt x="2490" y="2883"/>
                    <a:pt x="2157" y="3096"/>
                    <a:pt x="1549" y="3096"/>
                  </a:cubicBezTo>
                  <a:cubicBezTo>
                    <a:pt x="668" y="3096"/>
                    <a:pt x="0" y="2397"/>
                    <a:pt x="0" y="1547"/>
                  </a:cubicBezTo>
                </a:path>
              </a:pathLst>
            </a:custGeom>
            <a:grpFill/>
            <a:ln>
              <a:noFill/>
            </a:ln>
          </p:spPr>
        </p:sp>
        <p:sp>
          <p:nvSpPr>
            <p:cNvPr id="22" name="Freeform 3"/>
            <p:cNvSpPr/>
            <p:nvPr/>
          </p:nvSpPr>
          <p:spPr>
            <a:xfrm>
              <a:off x="2513160" y="3475440"/>
              <a:ext cx="1159200" cy="1114920"/>
            </a:xfrm>
            <a:custGeom>
              <a:avLst/>
              <a:gdLst/>
              <a:ahLst/>
              <a:cxnLst/>
              <a:rect l="0" t="0" r="r" b="b"/>
              <a:pathLst>
                <a:path w="3220" h="3097">
                  <a:moveTo>
                    <a:pt x="2399" y="1547"/>
                  </a:moveTo>
                  <a:lnTo>
                    <a:pt x="2399" y="1547"/>
                  </a:lnTo>
                  <a:lnTo>
                    <a:pt x="2399" y="1547"/>
                  </a:lnTo>
                  <a:cubicBezTo>
                    <a:pt x="2399" y="1122"/>
                    <a:pt x="2065" y="728"/>
                    <a:pt x="1609" y="728"/>
                  </a:cubicBezTo>
                  <a:cubicBezTo>
                    <a:pt x="1123" y="728"/>
                    <a:pt x="820" y="1092"/>
                    <a:pt x="820" y="1547"/>
                  </a:cubicBezTo>
                  <a:lnTo>
                    <a:pt x="820" y="1547"/>
                  </a:lnTo>
                  <a:cubicBezTo>
                    <a:pt x="820" y="1972"/>
                    <a:pt x="1154" y="2367"/>
                    <a:pt x="1609" y="2367"/>
                  </a:cubicBezTo>
                  <a:cubicBezTo>
                    <a:pt x="2095" y="2367"/>
                    <a:pt x="2399" y="2003"/>
                    <a:pt x="2399" y="1547"/>
                  </a:cubicBezTo>
                  <a:moveTo>
                    <a:pt x="0" y="1547"/>
                  </a:moveTo>
                  <a:lnTo>
                    <a:pt x="0" y="1547"/>
                  </a:lnTo>
                  <a:lnTo>
                    <a:pt x="0" y="1547"/>
                  </a:lnTo>
                  <a:cubicBezTo>
                    <a:pt x="0" y="697"/>
                    <a:pt x="698" y="0"/>
                    <a:pt x="1609" y="0"/>
                  </a:cubicBezTo>
                  <a:cubicBezTo>
                    <a:pt x="2551" y="0"/>
                    <a:pt x="3219" y="667"/>
                    <a:pt x="3219" y="1547"/>
                  </a:cubicBezTo>
                  <a:lnTo>
                    <a:pt x="3219" y="1547"/>
                  </a:lnTo>
                  <a:cubicBezTo>
                    <a:pt x="3219" y="2397"/>
                    <a:pt x="2521" y="3096"/>
                    <a:pt x="1609" y="3096"/>
                  </a:cubicBezTo>
                  <a:cubicBezTo>
                    <a:pt x="668" y="3096"/>
                    <a:pt x="0" y="2428"/>
                    <a:pt x="0" y="1547"/>
                  </a:cubicBezTo>
                </a:path>
              </a:pathLst>
            </a:custGeom>
            <a:grpFill/>
            <a:ln>
              <a:noFill/>
            </a:ln>
          </p:spPr>
        </p:sp>
        <p:sp>
          <p:nvSpPr>
            <p:cNvPr id="23" name="Freeform 4"/>
            <p:cNvSpPr/>
            <p:nvPr/>
          </p:nvSpPr>
          <p:spPr>
            <a:xfrm>
              <a:off x="3792240" y="3497040"/>
              <a:ext cx="984240" cy="1093320"/>
            </a:xfrm>
            <a:custGeom>
              <a:avLst/>
              <a:gdLst/>
              <a:ahLst/>
              <a:cxnLst/>
              <a:rect l="0" t="0" r="r" b="b"/>
              <a:pathLst>
                <a:path w="2734" h="3037">
                  <a:moveTo>
                    <a:pt x="0" y="1912"/>
                  </a:moveTo>
                  <a:lnTo>
                    <a:pt x="0" y="1912"/>
                  </a:lnTo>
                  <a:cubicBezTo>
                    <a:pt x="0" y="0"/>
                    <a:pt x="0" y="0"/>
                    <a:pt x="0" y="0"/>
                  </a:cubicBezTo>
                  <a:cubicBezTo>
                    <a:pt x="850" y="0"/>
                    <a:pt x="850" y="0"/>
                    <a:pt x="850" y="0"/>
                  </a:cubicBezTo>
                  <a:cubicBezTo>
                    <a:pt x="850" y="1639"/>
                    <a:pt x="850" y="1639"/>
                    <a:pt x="850" y="1639"/>
                  </a:cubicBezTo>
                  <a:cubicBezTo>
                    <a:pt x="850" y="2064"/>
                    <a:pt x="1033" y="2247"/>
                    <a:pt x="1367" y="2247"/>
                  </a:cubicBezTo>
                  <a:cubicBezTo>
                    <a:pt x="1670" y="2247"/>
                    <a:pt x="1883" y="2064"/>
                    <a:pt x="1883" y="1639"/>
                  </a:cubicBezTo>
                  <a:cubicBezTo>
                    <a:pt x="1883" y="0"/>
                    <a:pt x="1883" y="0"/>
                    <a:pt x="1883" y="0"/>
                  </a:cubicBezTo>
                  <a:cubicBezTo>
                    <a:pt x="2733" y="0"/>
                    <a:pt x="2733" y="0"/>
                    <a:pt x="2733" y="0"/>
                  </a:cubicBezTo>
                  <a:cubicBezTo>
                    <a:pt x="2733" y="2976"/>
                    <a:pt x="2733" y="2976"/>
                    <a:pt x="2733" y="2976"/>
                  </a:cubicBezTo>
                  <a:cubicBezTo>
                    <a:pt x="1883" y="2976"/>
                    <a:pt x="1883" y="2976"/>
                    <a:pt x="1883" y="2976"/>
                  </a:cubicBezTo>
                  <a:cubicBezTo>
                    <a:pt x="1883" y="2550"/>
                    <a:pt x="1883" y="2550"/>
                    <a:pt x="1883" y="2550"/>
                  </a:cubicBezTo>
                  <a:cubicBezTo>
                    <a:pt x="1700" y="2793"/>
                    <a:pt x="1427" y="3036"/>
                    <a:pt x="1002" y="3036"/>
                  </a:cubicBezTo>
                  <a:cubicBezTo>
                    <a:pt x="364" y="3036"/>
                    <a:pt x="0" y="2611"/>
                    <a:pt x="0" y="1912"/>
                  </a:cubicBezTo>
                </a:path>
              </a:pathLst>
            </a:custGeom>
            <a:grpFill/>
            <a:ln>
              <a:noFill/>
            </a:ln>
          </p:spPr>
        </p:sp>
        <p:sp>
          <p:nvSpPr>
            <p:cNvPr id="24" name="Freeform 5"/>
            <p:cNvSpPr/>
            <p:nvPr/>
          </p:nvSpPr>
          <p:spPr>
            <a:xfrm>
              <a:off x="4951080" y="3223800"/>
              <a:ext cx="557640" cy="1355760"/>
            </a:xfrm>
            <a:custGeom>
              <a:avLst/>
              <a:gdLst/>
              <a:ahLst/>
              <a:cxnLst/>
              <a:rect l="0" t="0" r="r" b="b"/>
              <a:pathLst>
                <a:path w="1549" h="3766">
                  <a:moveTo>
                    <a:pt x="0" y="2884"/>
                  </a:moveTo>
                  <a:lnTo>
                    <a:pt x="0" y="2884"/>
                  </a:lnTo>
                  <a:cubicBezTo>
                    <a:pt x="0" y="0"/>
                    <a:pt x="0" y="0"/>
                    <a:pt x="0" y="0"/>
                  </a:cubicBezTo>
                  <a:cubicBezTo>
                    <a:pt x="850" y="0"/>
                    <a:pt x="850" y="0"/>
                    <a:pt x="850" y="0"/>
                  </a:cubicBezTo>
                  <a:cubicBezTo>
                    <a:pt x="850" y="759"/>
                    <a:pt x="850" y="759"/>
                    <a:pt x="850" y="759"/>
                  </a:cubicBezTo>
                  <a:cubicBezTo>
                    <a:pt x="1548" y="759"/>
                    <a:pt x="1548" y="759"/>
                    <a:pt x="1548" y="759"/>
                  </a:cubicBezTo>
                  <a:cubicBezTo>
                    <a:pt x="1548" y="1487"/>
                    <a:pt x="1548" y="1487"/>
                    <a:pt x="1548" y="1487"/>
                  </a:cubicBezTo>
                  <a:cubicBezTo>
                    <a:pt x="850" y="1487"/>
                    <a:pt x="850" y="1487"/>
                    <a:pt x="850" y="1487"/>
                  </a:cubicBezTo>
                  <a:cubicBezTo>
                    <a:pt x="850" y="2732"/>
                    <a:pt x="850" y="2732"/>
                    <a:pt x="850" y="2732"/>
                  </a:cubicBezTo>
                  <a:cubicBezTo>
                    <a:pt x="850" y="2945"/>
                    <a:pt x="941" y="3036"/>
                    <a:pt x="1122" y="3036"/>
                  </a:cubicBezTo>
                  <a:cubicBezTo>
                    <a:pt x="1274" y="3036"/>
                    <a:pt x="1396" y="3006"/>
                    <a:pt x="1517" y="2914"/>
                  </a:cubicBezTo>
                  <a:cubicBezTo>
                    <a:pt x="1517" y="3613"/>
                    <a:pt x="1517" y="3613"/>
                    <a:pt x="1517" y="3613"/>
                  </a:cubicBezTo>
                  <a:cubicBezTo>
                    <a:pt x="1365" y="3703"/>
                    <a:pt x="1153" y="3765"/>
                    <a:pt x="881" y="3765"/>
                  </a:cubicBezTo>
                  <a:cubicBezTo>
                    <a:pt x="334" y="3765"/>
                    <a:pt x="0" y="3582"/>
                    <a:pt x="0" y="2884"/>
                  </a:cubicBezTo>
                </a:path>
              </a:pathLst>
            </a:custGeom>
            <a:grpFill/>
            <a:ln>
              <a:noFill/>
            </a:ln>
          </p:spPr>
        </p:sp>
        <p:sp>
          <p:nvSpPr>
            <p:cNvPr id="25" name="Freeform 6"/>
            <p:cNvSpPr/>
            <p:nvPr/>
          </p:nvSpPr>
          <p:spPr>
            <a:xfrm>
              <a:off x="5639760" y="3475440"/>
              <a:ext cx="874800" cy="1114920"/>
            </a:xfrm>
            <a:custGeom>
              <a:avLst/>
              <a:gdLst/>
              <a:ahLst/>
              <a:cxnLst/>
              <a:rect l="0" t="0" r="r" b="b"/>
              <a:pathLst>
                <a:path w="2430" h="3097">
                  <a:moveTo>
                    <a:pt x="0" y="2640"/>
                  </a:moveTo>
                  <a:lnTo>
                    <a:pt x="0" y="2640"/>
                  </a:lnTo>
                  <a:cubicBezTo>
                    <a:pt x="364" y="2094"/>
                    <a:pt x="364" y="2094"/>
                    <a:pt x="364" y="2094"/>
                  </a:cubicBezTo>
                  <a:cubicBezTo>
                    <a:pt x="697" y="2307"/>
                    <a:pt x="1032" y="2428"/>
                    <a:pt x="1305" y="2428"/>
                  </a:cubicBezTo>
                  <a:cubicBezTo>
                    <a:pt x="1548" y="2428"/>
                    <a:pt x="1669" y="2337"/>
                    <a:pt x="1669" y="2215"/>
                  </a:cubicBezTo>
                  <a:lnTo>
                    <a:pt x="1669" y="2215"/>
                  </a:lnTo>
                  <a:cubicBezTo>
                    <a:pt x="1669" y="2033"/>
                    <a:pt x="1366" y="1972"/>
                    <a:pt x="1032" y="1851"/>
                  </a:cubicBezTo>
                  <a:cubicBezTo>
                    <a:pt x="637" y="1730"/>
                    <a:pt x="151" y="1547"/>
                    <a:pt x="151" y="971"/>
                  </a:cubicBezTo>
                  <a:cubicBezTo>
                    <a:pt x="151" y="940"/>
                    <a:pt x="151" y="940"/>
                    <a:pt x="151" y="940"/>
                  </a:cubicBezTo>
                  <a:cubicBezTo>
                    <a:pt x="151" y="332"/>
                    <a:pt x="637" y="0"/>
                    <a:pt x="1244" y="0"/>
                  </a:cubicBezTo>
                  <a:cubicBezTo>
                    <a:pt x="1609" y="0"/>
                    <a:pt x="2033" y="121"/>
                    <a:pt x="2368" y="363"/>
                  </a:cubicBezTo>
                  <a:cubicBezTo>
                    <a:pt x="2033" y="940"/>
                    <a:pt x="2033" y="940"/>
                    <a:pt x="2033" y="940"/>
                  </a:cubicBezTo>
                  <a:cubicBezTo>
                    <a:pt x="1730" y="758"/>
                    <a:pt x="1457" y="667"/>
                    <a:pt x="1214" y="667"/>
                  </a:cubicBezTo>
                  <a:cubicBezTo>
                    <a:pt x="1032" y="667"/>
                    <a:pt x="910" y="758"/>
                    <a:pt x="910" y="849"/>
                  </a:cubicBezTo>
                  <a:cubicBezTo>
                    <a:pt x="910" y="879"/>
                    <a:pt x="910" y="879"/>
                    <a:pt x="910" y="879"/>
                  </a:cubicBezTo>
                  <a:cubicBezTo>
                    <a:pt x="910" y="1031"/>
                    <a:pt x="1183" y="1122"/>
                    <a:pt x="1517" y="1244"/>
                  </a:cubicBezTo>
                  <a:cubicBezTo>
                    <a:pt x="1943" y="1365"/>
                    <a:pt x="2429" y="1578"/>
                    <a:pt x="2429" y="2124"/>
                  </a:cubicBezTo>
                  <a:lnTo>
                    <a:pt x="2429" y="2124"/>
                  </a:lnTo>
                  <a:cubicBezTo>
                    <a:pt x="2429" y="2793"/>
                    <a:pt x="1912" y="3096"/>
                    <a:pt x="1275" y="3096"/>
                  </a:cubicBezTo>
                  <a:cubicBezTo>
                    <a:pt x="850" y="3096"/>
                    <a:pt x="394" y="2944"/>
                    <a:pt x="0" y="2640"/>
                  </a:cubicBezTo>
                </a:path>
              </a:pathLst>
            </a:custGeom>
            <a:grpFill/>
            <a:ln>
              <a:noFill/>
            </a:ln>
          </p:spPr>
        </p:sp>
        <p:sp>
          <p:nvSpPr>
            <p:cNvPr id="26" name="Freeform 7"/>
            <p:cNvSpPr/>
            <p:nvPr/>
          </p:nvSpPr>
          <p:spPr>
            <a:xfrm>
              <a:off x="8317800" y="4250880"/>
              <a:ext cx="864360" cy="743760"/>
            </a:xfrm>
            <a:custGeom>
              <a:avLst/>
              <a:gdLst/>
              <a:ahLst/>
              <a:cxnLst/>
              <a:rect l="0" t="0" r="r" b="b"/>
              <a:pathLst>
                <a:path w="2401" h="2066">
                  <a:moveTo>
                    <a:pt x="1914" y="912"/>
                  </a:moveTo>
                  <a:lnTo>
                    <a:pt x="1914" y="912"/>
                  </a:lnTo>
                  <a:cubicBezTo>
                    <a:pt x="1883" y="942"/>
                    <a:pt x="1883" y="942"/>
                    <a:pt x="1883" y="942"/>
                  </a:cubicBezTo>
                  <a:cubicBezTo>
                    <a:pt x="1731" y="1185"/>
                    <a:pt x="1458" y="1428"/>
                    <a:pt x="1185" y="1579"/>
                  </a:cubicBezTo>
                  <a:cubicBezTo>
                    <a:pt x="911" y="1428"/>
                    <a:pt x="638" y="1185"/>
                    <a:pt x="486" y="912"/>
                  </a:cubicBezTo>
                  <a:cubicBezTo>
                    <a:pt x="729" y="547"/>
                    <a:pt x="821" y="213"/>
                    <a:pt x="851" y="0"/>
                  </a:cubicBezTo>
                  <a:cubicBezTo>
                    <a:pt x="425" y="0"/>
                    <a:pt x="425" y="0"/>
                    <a:pt x="425" y="0"/>
                  </a:cubicBezTo>
                  <a:cubicBezTo>
                    <a:pt x="365" y="274"/>
                    <a:pt x="243" y="547"/>
                    <a:pt x="61" y="790"/>
                  </a:cubicBezTo>
                  <a:cubicBezTo>
                    <a:pt x="0" y="882"/>
                    <a:pt x="0" y="882"/>
                    <a:pt x="0" y="882"/>
                  </a:cubicBezTo>
                  <a:cubicBezTo>
                    <a:pt x="31" y="1003"/>
                    <a:pt x="31" y="1003"/>
                    <a:pt x="31" y="1003"/>
                  </a:cubicBezTo>
                  <a:cubicBezTo>
                    <a:pt x="243" y="1397"/>
                    <a:pt x="668" y="1822"/>
                    <a:pt x="1124" y="2005"/>
                  </a:cubicBezTo>
                  <a:cubicBezTo>
                    <a:pt x="1185" y="2065"/>
                    <a:pt x="1185" y="2065"/>
                    <a:pt x="1185" y="2065"/>
                  </a:cubicBezTo>
                  <a:cubicBezTo>
                    <a:pt x="1275" y="2005"/>
                    <a:pt x="1275" y="2005"/>
                    <a:pt x="1275" y="2005"/>
                  </a:cubicBezTo>
                  <a:cubicBezTo>
                    <a:pt x="1671" y="1853"/>
                    <a:pt x="2035" y="1519"/>
                    <a:pt x="2247" y="1185"/>
                  </a:cubicBezTo>
                  <a:cubicBezTo>
                    <a:pt x="2278" y="1124"/>
                    <a:pt x="2339" y="1063"/>
                    <a:pt x="2339" y="1003"/>
                  </a:cubicBezTo>
                  <a:cubicBezTo>
                    <a:pt x="2400" y="882"/>
                    <a:pt x="2400" y="882"/>
                    <a:pt x="2400" y="882"/>
                  </a:cubicBezTo>
                  <a:cubicBezTo>
                    <a:pt x="2339" y="790"/>
                    <a:pt x="2339" y="790"/>
                    <a:pt x="2339" y="790"/>
                  </a:cubicBezTo>
                  <a:cubicBezTo>
                    <a:pt x="2126" y="486"/>
                    <a:pt x="2035" y="183"/>
                    <a:pt x="1974" y="0"/>
                  </a:cubicBezTo>
                  <a:cubicBezTo>
                    <a:pt x="1550" y="0"/>
                    <a:pt x="1550" y="0"/>
                    <a:pt x="1550" y="0"/>
                  </a:cubicBezTo>
                  <a:cubicBezTo>
                    <a:pt x="1580" y="213"/>
                    <a:pt x="1671" y="547"/>
                    <a:pt x="1914" y="912"/>
                  </a:cubicBezTo>
                </a:path>
              </a:pathLst>
            </a:custGeom>
            <a:grpFill/>
            <a:ln>
              <a:noFill/>
            </a:ln>
          </p:spPr>
        </p:sp>
        <p:sp>
          <p:nvSpPr>
            <p:cNvPr id="27" name="Freeform 8"/>
            <p:cNvSpPr/>
            <p:nvPr/>
          </p:nvSpPr>
          <p:spPr>
            <a:xfrm>
              <a:off x="8197560" y="2152440"/>
              <a:ext cx="1104480" cy="1661760"/>
            </a:xfrm>
            <a:custGeom>
              <a:avLst/>
              <a:gdLst/>
              <a:ahLst/>
              <a:cxnLst/>
              <a:rect l="0" t="0" r="r" b="b"/>
              <a:pathLst>
                <a:path w="3068" h="4616">
                  <a:moveTo>
                    <a:pt x="790" y="3279"/>
                  </a:moveTo>
                  <a:lnTo>
                    <a:pt x="790" y="3279"/>
                  </a:lnTo>
                  <a:cubicBezTo>
                    <a:pt x="608" y="2885"/>
                    <a:pt x="426" y="2521"/>
                    <a:pt x="426" y="2156"/>
                  </a:cubicBezTo>
                  <a:cubicBezTo>
                    <a:pt x="456" y="1732"/>
                    <a:pt x="669" y="1306"/>
                    <a:pt x="1093" y="1003"/>
                  </a:cubicBezTo>
                  <a:cubicBezTo>
                    <a:pt x="1155" y="942"/>
                    <a:pt x="1367" y="790"/>
                    <a:pt x="1519" y="638"/>
                  </a:cubicBezTo>
                  <a:cubicBezTo>
                    <a:pt x="1701" y="790"/>
                    <a:pt x="1914" y="942"/>
                    <a:pt x="1974" y="1003"/>
                  </a:cubicBezTo>
                  <a:cubicBezTo>
                    <a:pt x="2369" y="1306"/>
                    <a:pt x="2612" y="1732"/>
                    <a:pt x="2612" y="2156"/>
                  </a:cubicBezTo>
                  <a:cubicBezTo>
                    <a:pt x="2642" y="2521"/>
                    <a:pt x="2460" y="2885"/>
                    <a:pt x="2278" y="3279"/>
                  </a:cubicBezTo>
                  <a:cubicBezTo>
                    <a:pt x="2126" y="3675"/>
                    <a:pt x="1914" y="4129"/>
                    <a:pt x="1852" y="4615"/>
                  </a:cubicBezTo>
                  <a:cubicBezTo>
                    <a:pt x="2308" y="4615"/>
                    <a:pt x="2308" y="4615"/>
                    <a:pt x="2308" y="4615"/>
                  </a:cubicBezTo>
                  <a:cubicBezTo>
                    <a:pt x="2338" y="4220"/>
                    <a:pt x="2521" y="3827"/>
                    <a:pt x="2673" y="3462"/>
                  </a:cubicBezTo>
                  <a:cubicBezTo>
                    <a:pt x="2885" y="3037"/>
                    <a:pt x="3067" y="2612"/>
                    <a:pt x="3067" y="2156"/>
                  </a:cubicBezTo>
                  <a:cubicBezTo>
                    <a:pt x="3067" y="1610"/>
                    <a:pt x="2764" y="1033"/>
                    <a:pt x="2248" y="669"/>
                  </a:cubicBezTo>
                  <a:cubicBezTo>
                    <a:pt x="2065" y="517"/>
                    <a:pt x="1822" y="334"/>
                    <a:pt x="1701" y="183"/>
                  </a:cubicBezTo>
                  <a:cubicBezTo>
                    <a:pt x="1519" y="0"/>
                    <a:pt x="1519" y="0"/>
                    <a:pt x="1519" y="0"/>
                  </a:cubicBezTo>
                  <a:cubicBezTo>
                    <a:pt x="1367" y="183"/>
                    <a:pt x="1367" y="183"/>
                    <a:pt x="1367" y="183"/>
                  </a:cubicBezTo>
                  <a:cubicBezTo>
                    <a:pt x="1185" y="364"/>
                    <a:pt x="881" y="607"/>
                    <a:pt x="820" y="669"/>
                  </a:cubicBezTo>
                  <a:cubicBezTo>
                    <a:pt x="304" y="1033"/>
                    <a:pt x="0" y="1610"/>
                    <a:pt x="0" y="2156"/>
                  </a:cubicBezTo>
                  <a:cubicBezTo>
                    <a:pt x="0" y="2612"/>
                    <a:pt x="183" y="3037"/>
                    <a:pt x="365" y="3462"/>
                  </a:cubicBezTo>
                  <a:cubicBezTo>
                    <a:pt x="547" y="3827"/>
                    <a:pt x="699" y="4220"/>
                    <a:pt x="759" y="4615"/>
                  </a:cubicBezTo>
                  <a:cubicBezTo>
                    <a:pt x="1215" y="4615"/>
                    <a:pt x="1215" y="4615"/>
                    <a:pt x="1215" y="4615"/>
                  </a:cubicBezTo>
                  <a:cubicBezTo>
                    <a:pt x="1155" y="4129"/>
                    <a:pt x="942" y="3675"/>
                    <a:pt x="790" y="3279"/>
                  </a:cubicBezTo>
                </a:path>
              </a:pathLst>
            </a:custGeom>
            <a:grpFill/>
            <a:ln>
              <a:noFill/>
            </a:ln>
          </p:spPr>
        </p:sp>
        <p:sp>
          <p:nvSpPr>
            <p:cNvPr id="28" name="Freeform 9"/>
            <p:cNvSpPr/>
            <p:nvPr/>
          </p:nvSpPr>
          <p:spPr>
            <a:xfrm>
              <a:off x="9181800" y="3048840"/>
              <a:ext cx="1148040" cy="765360"/>
            </a:xfrm>
            <a:custGeom>
              <a:avLst/>
              <a:gdLst/>
              <a:ahLst/>
              <a:cxnLst/>
              <a:rect l="0" t="0" r="r" b="b"/>
              <a:pathLst>
                <a:path w="3189" h="2126">
                  <a:moveTo>
                    <a:pt x="2824" y="486"/>
                  </a:moveTo>
                  <a:lnTo>
                    <a:pt x="2824" y="486"/>
                  </a:lnTo>
                  <a:cubicBezTo>
                    <a:pt x="2551" y="182"/>
                    <a:pt x="2186" y="0"/>
                    <a:pt x="1791" y="0"/>
                  </a:cubicBezTo>
                  <a:lnTo>
                    <a:pt x="1791" y="0"/>
                  </a:lnTo>
                  <a:cubicBezTo>
                    <a:pt x="1275" y="0"/>
                    <a:pt x="819" y="274"/>
                    <a:pt x="486" y="821"/>
                  </a:cubicBezTo>
                  <a:cubicBezTo>
                    <a:pt x="182" y="1275"/>
                    <a:pt x="30" y="1791"/>
                    <a:pt x="0" y="2125"/>
                  </a:cubicBezTo>
                  <a:cubicBezTo>
                    <a:pt x="455" y="2125"/>
                    <a:pt x="455" y="2125"/>
                    <a:pt x="455" y="2125"/>
                  </a:cubicBezTo>
                  <a:cubicBezTo>
                    <a:pt x="486" y="1852"/>
                    <a:pt x="607" y="1428"/>
                    <a:pt x="850" y="1063"/>
                  </a:cubicBezTo>
                  <a:cubicBezTo>
                    <a:pt x="1032" y="759"/>
                    <a:pt x="1336" y="425"/>
                    <a:pt x="1791" y="425"/>
                  </a:cubicBezTo>
                  <a:lnTo>
                    <a:pt x="1791" y="425"/>
                  </a:lnTo>
                  <a:cubicBezTo>
                    <a:pt x="2065" y="425"/>
                    <a:pt x="2308" y="547"/>
                    <a:pt x="2459" y="759"/>
                  </a:cubicBezTo>
                  <a:cubicBezTo>
                    <a:pt x="2641" y="972"/>
                    <a:pt x="2732" y="1245"/>
                    <a:pt x="2672" y="1548"/>
                  </a:cubicBezTo>
                  <a:cubicBezTo>
                    <a:pt x="3097" y="1639"/>
                    <a:pt x="3097" y="1639"/>
                    <a:pt x="3097" y="1639"/>
                  </a:cubicBezTo>
                  <a:cubicBezTo>
                    <a:pt x="3188" y="1215"/>
                    <a:pt x="3067" y="789"/>
                    <a:pt x="2824" y="486"/>
                  </a:cubicBezTo>
                </a:path>
              </a:pathLst>
            </a:custGeom>
            <a:grpFill/>
            <a:ln>
              <a:noFill/>
            </a:ln>
          </p:spPr>
        </p:sp>
        <p:sp>
          <p:nvSpPr>
            <p:cNvPr id="29" name="Freeform 10"/>
            <p:cNvSpPr/>
            <p:nvPr/>
          </p:nvSpPr>
          <p:spPr>
            <a:xfrm>
              <a:off x="7170120" y="3048840"/>
              <a:ext cx="1148040" cy="765360"/>
            </a:xfrm>
            <a:custGeom>
              <a:avLst/>
              <a:gdLst/>
              <a:ahLst/>
              <a:cxnLst/>
              <a:rect l="0" t="0" r="r" b="b"/>
              <a:pathLst>
                <a:path w="3189" h="2126">
                  <a:moveTo>
                    <a:pt x="2703" y="821"/>
                  </a:moveTo>
                  <a:lnTo>
                    <a:pt x="2703" y="821"/>
                  </a:lnTo>
                  <a:cubicBezTo>
                    <a:pt x="2368" y="274"/>
                    <a:pt x="1882" y="0"/>
                    <a:pt x="1397" y="0"/>
                  </a:cubicBezTo>
                  <a:cubicBezTo>
                    <a:pt x="1366" y="0"/>
                    <a:pt x="1366" y="0"/>
                    <a:pt x="1366" y="0"/>
                  </a:cubicBezTo>
                  <a:cubicBezTo>
                    <a:pt x="972" y="0"/>
                    <a:pt x="607" y="182"/>
                    <a:pt x="364" y="486"/>
                  </a:cubicBezTo>
                  <a:cubicBezTo>
                    <a:pt x="122" y="789"/>
                    <a:pt x="0" y="1215"/>
                    <a:pt x="90" y="1639"/>
                  </a:cubicBezTo>
                  <a:cubicBezTo>
                    <a:pt x="516" y="1548"/>
                    <a:pt x="516" y="1548"/>
                    <a:pt x="516" y="1548"/>
                  </a:cubicBezTo>
                  <a:cubicBezTo>
                    <a:pt x="455" y="1275"/>
                    <a:pt x="546" y="972"/>
                    <a:pt x="698" y="759"/>
                  </a:cubicBezTo>
                  <a:cubicBezTo>
                    <a:pt x="881" y="547"/>
                    <a:pt x="1123" y="425"/>
                    <a:pt x="1366" y="425"/>
                  </a:cubicBezTo>
                  <a:lnTo>
                    <a:pt x="1366" y="425"/>
                  </a:lnTo>
                  <a:cubicBezTo>
                    <a:pt x="1852" y="425"/>
                    <a:pt x="2155" y="759"/>
                    <a:pt x="2338" y="1063"/>
                  </a:cubicBezTo>
                  <a:cubicBezTo>
                    <a:pt x="2581" y="1428"/>
                    <a:pt x="2703" y="1852"/>
                    <a:pt x="2733" y="2125"/>
                  </a:cubicBezTo>
                  <a:cubicBezTo>
                    <a:pt x="3188" y="2125"/>
                    <a:pt x="3188" y="2125"/>
                    <a:pt x="3188" y="2125"/>
                  </a:cubicBezTo>
                  <a:cubicBezTo>
                    <a:pt x="3158" y="1791"/>
                    <a:pt x="3006" y="1275"/>
                    <a:pt x="2703" y="821"/>
                  </a:cubicBezTo>
                </a:path>
              </a:pathLst>
            </a:custGeom>
            <a:grpFill/>
            <a:ln>
              <a:noFill/>
            </a:ln>
          </p:spPr>
        </p:sp>
        <p:sp>
          <p:nvSpPr>
            <p:cNvPr id="30" name="Freeform 11"/>
            <p:cNvSpPr/>
            <p:nvPr/>
          </p:nvSpPr>
          <p:spPr>
            <a:xfrm>
              <a:off x="7847640" y="3956040"/>
              <a:ext cx="1804320" cy="153360"/>
            </a:xfrm>
            <a:custGeom>
              <a:avLst/>
              <a:gdLst/>
              <a:ahLst/>
              <a:cxnLst/>
              <a:rect l="0" t="0" r="r" b="b"/>
              <a:pathLst>
                <a:path w="5012" h="426">
                  <a:moveTo>
                    <a:pt x="5011" y="425"/>
                  </a:moveTo>
                  <a:lnTo>
                    <a:pt x="0" y="425"/>
                  </a:lnTo>
                  <a:lnTo>
                    <a:pt x="0" y="0"/>
                  </a:lnTo>
                  <a:lnTo>
                    <a:pt x="5011" y="0"/>
                  </a:lnTo>
                  <a:lnTo>
                    <a:pt x="5011" y="425"/>
                  </a:lnTo>
                </a:path>
              </a:pathLst>
            </a:custGeom>
            <a:grpFill/>
            <a:ln>
              <a:noFill/>
            </a:ln>
          </p:spPr>
        </p:sp>
      </p:grpSp>
      <p:sp>
        <p:nvSpPr>
          <p:cNvPr id="7" name="Footer Placeholder 6"/>
          <p:cNvSpPr>
            <a:spLocks noGrp="1"/>
          </p:cNvSpPr>
          <p:nvPr>
            <p:ph type="ftr" sz="quarter" idx="10"/>
          </p:nvPr>
        </p:nvSpPr>
        <p:spPr/>
        <p:txBody>
          <a:bodyPr/>
          <a:lstStyle>
            <a:lvl1pPr>
              <a:defRPr>
                <a:solidFill>
                  <a:schemeClr val="bg1"/>
                </a:solidFill>
              </a:defRPr>
            </a:lvl1pPr>
          </a:lstStyle>
          <a:p>
            <a:pPr marL="9525" defTabSz="685800">
              <a:spcBef>
                <a:spcPts val="83"/>
              </a:spcBef>
            </a:pPr>
            <a:r>
              <a:rPr lang="en-US" spc="56">
                <a:solidFill>
                  <a:srgbClr val="FFFFFF"/>
                </a:solidFill>
              </a:rPr>
              <a:t>© </a:t>
            </a:r>
            <a:r>
              <a:rPr lang="en-US" spc="-4">
                <a:solidFill>
                  <a:srgbClr val="FFFFFF"/>
                </a:solidFill>
              </a:rPr>
              <a:t>The </a:t>
            </a:r>
            <a:r>
              <a:rPr lang="en-US" spc="-15">
                <a:solidFill>
                  <a:srgbClr val="FFFFFF"/>
                </a:solidFill>
              </a:rPr>
              <a:t>Scout Association</a:t>
            </a:r>
            <a:endParaRPr lang="en-US" spc="-15" dirty="0">
              <a:solidFill>
                <a:srgbClr val="FFFFFF"/>
              </a:solidFill>
            </a:endParaRPr>
          </a:p>
        </p:txBody>
      </p:sp>
      <p:sp>
        <p:nvSpPr>
          <p:cNvPr id="8" name="Slide Number Placeholder 7"/>
          <p:cNvSpPr>
            <a:spLocks noGrp="1"/>
          </p:cNvSpPr>
          <p:nvPr>
            <p:ph type="sldNum" sz="quarter" idx="11"/>
          </p:nvPr>
        </p:nvSpPr>
        <p:spPr/>
        <p:txBody>
          <a:bodyPr/>
          <a:lstStyle>
            <a:lvl1pPr>
              <a:defRPr>
                <a:solidFill>
                  <a:schemeClr val="bg1"/>
                </a:solidFill>
              </a:defRPr>
            </a:lvl1pPr>
          </a:lstStyle>
          <a:p>
            <a:pPr marL="19050" defTabSz="685800">
              <a:spcBef>
                <a:spcPts val="83"/>
              </a:spcBef>
            </a:pPr>
            <a:fld id="{81D60167-4931-47E6-BA6A-407CBD079E47}" type="slidenum">
              <a:rPr lang="uk-UA" spc="26" smtClean="0">
                <a:solidFill>
                  <a:srgbClr val="FFFFFF"/>
                </a:solidFill>
              </a:rPr>
              <a:pPr marL="19050" defTabSz="685800">
                <a:spcBef>
                  <a:spcPts val="83"/>
                </a:spcBef>
              </a:pPr>
              <a:t>‹#›</a:t>
            </a:fld>
            <a:endParaRPr lang="uk-UA" spc="26" dirty="0">
              <a:solidFill>
                <a:srgbClr val="FFFFFF"/>
              </a:solidFill>
            </a:endParaRPr>
          </a:p>
        </p:txBody>
      </p:sp>
      <p:sp>
        <p:nvSpPr>
          <p:cNvPr id="10" name="Text Placeholder 9"/>
          <p:cNvSpPr>
            <a:spLocks noGrp="1"/>
          </p:cNvSpPr>
          <p:nvPr>
            <p:ph type="body" sz="quarter" idx="12" hasCustomPrompt="1"/>
          </p:nvPr>
        </p:nvSpPr>
        <p:spPr>
          <a:xfrm>
            <a:off x="2300287" y="4071471"/>
            <a:ext cx="9529763" cy="1025281"/>
          </a:xfrm>
          <a:prstGeom prst="rect">
            <a:avLst/>
          </a:prstGeom>
        </p:spPr>
        <p:txBody>
          <a:bodyPr/>
          <a:lstStyle>
            <a:lvl1pPr>
              <a:defRPr lang="en-US" sz="4050" b="0" i="0" kern="1200" spc="-53" smtClean="0">
                <a:solidFill>
                  <a:srgbClr val="FFFFFF"/>
                </a:solidFill>
                <a:latin typeface="Nunito Sans Black" charset="0"/>
                <a:ea typeface="Nunito Sans Black" charset="0"/>
                <a:cs typeface="Nunito Sans Black" charset="0"/>
              </a:defRPr>
            </a:lvl1pPr>
            <a:lvl2pPr marL="9525" algn="l" defTabSz="685800" rtl="0" eaLnBrk="1" latinLnBrk="0" hangingPunct="1">
              <a:lnSpc>
                <a:spcPct val="100000"/>
              </a:lnSpc>
              <a:spcBef>
                <a:spcPts val="90"/>
              </a:spcBef>
              <a:defRPr lang="en-US" sz="2550" b="0" i="0" kern="1200" spc="-45" dirty="0" smtClean="0">
                <a:solidFill>
                  <a:schemeClr val="accent4"/>
                </a:solidFill>
                <a:latin typeface="Nunito Sans" charset="0"/>
                <a:ea typeface="Nunito Sans" charset="0"/>
                <a:cs typeface="Nunito Sans" charset="0"/>
              </a:defRPr>
            </a:lvl2pPr>
            <a:lvl3pPr marL="9525" algn="l" defTabSz="685800" rtl="0" eaLnBrk="1" latinLnBrk="0" hangingPunct="1">
              <a:lnSpc>
                <a:spcPct val="100000"/>
              </a:lnSpc>
              <a:spcBef>
                <a:spcPts val="90"/>
              </a:spcBef>
              <a:defRPr lang="en-US" sz="2550" b="0" i="0" kern="1200" spc="-45" dirty="0" smtClean="0">
                <a:solidFill>
                  <a:srgbClr val="FFFFFF"/>
                </a:solidFill>
                <a:latin typeface="Nunito Sans" charset="0"/>
                <a:ea typeface="Nunito Sans" charset="0"/>
                <a:cs typeface="Nunito Sans" charset="0"/>
              </a:defRPr>
            </a:lvl3pPr>
            <a:lvl4pPr marL="9525" algn="l" defTabSz="685800" rtl="0" eaLnBrk="1" latinLnBrk="0" hangingPunct="1">
              <a:lnSpc>
                <a:spcPct val="100000"/>
              </a:lnSpc>
              <a:spcBef>
                <a:spcPts val="90"/>
              </a:spcBef>
              <a:defRPr lang="en-US" sz="2550" b="0" i="0" kern="1200" spc="-45" dirty="0" smtClean="0">
                <a:solidFill>
                  <a:srgbClr val="FFFFFF"/>
                </a:solidFill>
                <a:latin typeface="Nunito Sans" charset="0"/>
                <a:ea typeface="Nunito Sans" charset="0"/>
                <a:cs typeface="Nunito Sans" charset="0"/>
              </a:defRPr>
            </a:lvl4pPr>
            <a:lvl5pPr marL="9525" algn="l" defTabSz="685800" rtl="0" eaLnBrk="1" latinLnBrk="0" hangingPunct="1">
              <a:lnSpc>
                <a:spcPct val="100000"/>
              </a:lnSpc>
              <a:spcBef>
                <a:spcPts val="90"/>
              </a:spcBef>
              <a:defRPr lang="en-US" sz="2550" b="0" i="0" kern="1200" spc="-45" dirty="0">
                <a:solidFill>
                  <a:srgbClr val="FFFFFF"/>
                </a:solidFill>
                <a:latin typeface="Nunito Sans" charset="0"/>
                <a:ea typeface="Nunito Sans" charset="0"/>
                <a:cs typeface="Nunito Sans" charset="0"/>
              </a:defRPr>
            </a:lvl5pPr>
          </a:lstStyle>
          <a:p>
            <a:pPr lvl="0"/>
            <a:r>
              <a:rPr lang="en-US" dirty="0"/>
              <a:t>Divider Example</a:t>
            </a:r>
          </a:p>
          <a:p>
            <a:pPr lvl="1"/>
            <a:r>
              <a:rPr lang="en-US" dirty="0"/>
              <a:t>Subhead goes here</a:t>
            </a:r>
          </a:p>
        </p:txBody>
      </p:sp>
    </p:spTree>
    <p:extLst>
      <p:ext uri="{BB962C8B-B14F-4D97-AF65-F5344CB8AC3E}">
        <p14:creationId xmlns:p14="http://schemas.microsoft.com/office/powerpoint/2010/main" val="2080508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Divider slide Green">
    <p:bg>
      <p:bgPr>
        <a:solidFill>
          <a:schemeClr val="accent2"/>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dirty="0"/>
              <a:t>Presentation title</a:t>
            </a:r>
            <a:endParaRPr dirty="0"/>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a:defRPr lang="en-US" sz="1350" b="0" i="0" kern="1200" spc="-4" dirty="0" smtClean="0">
                <a:solidFill>
                  <a:schemeClr val="bg1"/>
                </a:solidFill>
                <a:latin typeface="Nunito Sans Black" charset="0"/>
                <a:ea typeface="Nunito Sans Black" charset="0"/>
                <a:cs typeface="Nunito Sans Black" charset="0"/>
              </a:defRPr>
            </a:lvl1pPr>
          </a:lstStyle>
          <a:p>
            <a:pPr marL="9525" lvl="0" algn="l" defTabSz="685800" rtl="0" eaLnBrk="1" latinLnBrk="0" hangingPunct="1">
              <a:lnSpc>
                <a:spcPct val="100000"/>
              </a:lnSpc>
              <a:spcBef>
                <a:spcPts val="30"/>
              </a:spcBef>
            </a:pPr>
            <a:r>
              <a:rPr lang="en-US" dirty="0"/>
              <a:t>Page heading</a:t>
            </a:r>
            <a:endParaRPr dirty="0"/>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solidFill>
                  <a:srgbClr val="FFFFFF"/>
                </a:solidFill>
              </a:rPr>
              <a:t>18/02/2018</a:t>
            </a:r>
            <a:endParaRPr lang="mr-IN" dirty="0">
              <a:solidFill>
                <a:srgbClr val="FFFFFF"/>
              </a:solidFill>
            </a:endParaRPr>
          </a:p>
        </p:txBody>
      </p:sp>
      <p:grpSp>
        <p:nvGrpSpPr>
          <p:cNvPr id="19" name="Group 18"/>
          <p:cNvGrpSpPr/>
          <p:nvPr userDrawn="1"/>
        </p:nvGrpSpPr>
        <p:grpSpPr>
          <a:xfrm>
            <a:off x="10077450" y="359569"/>
            <a:ext cx="1752622" cy="493120"/>
            <a:chOff x="228240" y="2152440"/>
            <a:chExt cx="10101600" cy="2842200"/>
          </a:xfrm>
          <a:solidFill>
            <a:schemeClr val="bg1"/>
          </a:solidFill>
        </p:grpSpPr>
        <p:sp>
          <p:nvSpPr>
            <p:cNvPr id="20" name="Freeform 1"/>
            <p:cNvSpPr/>
            <p:nvPr/>
          </p:nvSpPr>
          <p:spPr>
            <a:xfrm>
              <a:off x="228240" y="3147480"/>
              <a:ext cx="1115280" cy="1442880"/>
            </a:xfrm>
            <a:custGeom>
              <a:avLst/>
              <a:gdLst/>
              <a:ahLst/>
              <a:cxnLst/>
              <a:rect l="0" t="0" r="r" b="b"/>
              <a:pathLst>
                <a:path w="3098" h="4008">
                  <a:moveTo>
                    <a:pt x="0" y="3369"/>
                  </a:moveTo>
                  <a:lnTo>
                    <a:pt x="0" y="3369"/>
                  </a:lnTo>
                  <a:cubicBezTo>
                    <a:pt x="516" y="2762"/>
                    <a:pt x="516" y="2762"/>
                    <a:pt x="516" y="2762"/>
                  </a:cubicBezTo>
                  <a:cubicBezTo>
                    <a:pt x="880" y="3065"/>
                    <a:pt x="1245" y="3248"/>
                    <a:pt x="1670" y="3248"/>
                  </a:cubicBezTo>
                  <a:cubicBezTo>
                    <a:pt x="2035" y="3248"/>
                    <a:pt x="2247" y="3096"/>
                    <a:pt x="2247" y="2883"/>
                  </a:cubicBezTo>
                  <a:cubicBezTo>
                    <a:pt x="2247" y="2853"/>
                    <a:pt x="2247" y="2853"/>
                    <a:pt x="2247" y="2853"/>
                  </a:cubicBezTo>
                  <a:cubicBezTo>
                    <a:pt x="2247" y="2641"/>
                    <a:pt x="2095" y="2549"/>
                    <a:pt x="1458" y="2367"/>
                  </a:cubicBezTo>
                  <a:cubicBezTo>
                    <a:pt x="668" y="2155"/>
                    <a:pt x="152" y="1942"/>
                    <a:pt x="152" y="1184"/>
                  </a:cubicBezTo>
                  <a:cubicBezTo>
                    <a:pt x="152" y="1154"/>
                    <a:pt x="152" y="1154"/>
                    <a:pt x="152" y="1154"/>
                  </a:cubicBezTo>
                  <a:cubicBezTo>
                    <a:pt x="152" y="455"/>
                    <a:pt x="729" y="0"/>
                    <a:pt x="1518" y="0"/>
                  </a:cubicBezTo>
                  <a:cubicBezTo>
                    <a:pt x="2095" y="0"/>
                    <a:pt x="2581" y="182"/>
                    <a:pt x="2976" y="485"/>
                  </a:cubicBezTo>
                  <a:cubicBezTo>
                    <a:pt x="2521" y="1123"/>
                    <a:pt x="2521" y="1123"/>
                    <a:pt x="2521" y="1123"/>
                  </a:cubicBezTo>
                  <a:cubicBezTo>
                    <a:pt x="2187" y="911"/>
                    <a:pt x="1852" y="758"/>
                    <a:pt x="1518" y="758"/>
                  </a:cubicBezTo>
                  <a:cubicBezTo>
                    <a:pt x="1185" y="758"/>
                    <a:pt x="1002" y="911"/>
                    <a:pt x="1002" y="1093"/>
                  </a:cubicBezTo>
                  <a:lnTo>
                    <a:pt x="1002" y="1093"/>
                  </a:lnTo>
                  <a:cubicBezTo>
                    <a:pt x="1002" y="1365"/>
                    <a:pt x="1185" y="1426"/>
                    <a:pt x="1852" y="1608"/>
                  </a:cubicBezTo>
                  <a:cubicBezTo>
                    <a:pt x="2642" y="1820"/>
                    <a:pt x="3097" y="2093"/>
                    <a:pt x="3097" y="2792"/>
                  </a:cubicBezTo>
                  <a:lnTo>
                    <a:pt x="3097" y="2792"/>
                  </a:lnTo>
                  <a:cubicBezTo>
                    <a:pt x="3097" y="3551"/>
                    <a:pt x="2490" y="4007"/>
                    <a:pt x="1670" y="4007"/>
                  </a:cubicBezTo>
                  <a:cubicBezTo>
                    <a:pt x="1063" y="4007"/>
                    <a:pt x="486" y="3794"/>
                    <a:pt x="0" y="3369"/>
                  </a:cubicBezTo>
                </a:path>
              </a:pathLst>
            </a:custGeom>
            <a:grpFill/>
            <a:ln>
              <a:noFill/>
            </a:ln>
          </p:spPr>
        </p:sp>
        <p:sp>
          <p:nvSpPr>
            <p:cNvPr id="21" name="Freeform 2"/>
            <p:cNvSpPr/>
            <p:nvPr/>
          </p:nvSpPr>
          <p:spPr>
            <a:xfrm>
              <a:off x="1452600" y="3475440"/>
              <a:ext cx="995400" cy="1114920"/>
            </a:xfrm>
            <a:custGeom>
              <a:avLst/>
              <a:gdLst/>
              <a:ahLst/>
              <a:cxnLst/>
              <a:rect l="0" t="0" r="r" b="b"/>
              <a:pathLst>
                <a:path w="2765" h="3097">
                  <a:moveTo>
                    <a:pt x="0" y="1547"/>
                  </a:moveTo>
                  <a:lnTo>
                    <a:pt x="0" y="1547"/>
                  </a:lnTo>
                  <a:lnTo>
                    <a:pt x="0" y="1547"/>
                  </a:lnTo>
                  <a:cubicBezTo>
                    <a:pt x="0" y="697"/>
                    <a:pt x="668" y="0"/>
                    <a:pt x="1579" y="0"/>
                  </a:cubicBezTo>
                  <a:cubicBezTo>
                    <a:pt x="2126" y="0"/>
                    <a:pt x="2490" y="182"/>
                    <a:pt x="2764" y="485"/>
                  </a:cubicBezTo>
                  <a:cubicBezTo>
                    <a:pt x="2247" y="1061"/>
                    <a:pt x="2247" y="1061"/>
                    <a:pt x="2247" y="1061"/>
                  </a:cubicBezTo>
                  <a:cubicBezTo>
                    <a:pt x="2065" y="849"/>
                    <a:pt x="1852" y="728"/>
                    <a:pt x="1579" y="728"/>
                  </a:cubicBezTo>
                  <a:cubicBezTo>
                    <a:pt x="1154" y="728"/>
                    <a:pt x="851" y="1092"/>
                    <a:pt x="851" y="1547"/>
                  </a:cubicBezTo>
                  <a:lnTo>
                    <a:pt x="851" y="1547"/>
                  </a:lnTo>
                  <a:cubicBezTo>
                    <a:pt x="851" y="2003"/>
                    <a:pt x="1124" y="2367"/>
                    <a:pt x="1610" y="2367"/>
                  </a:cubicBezTo>
                  <a:cubicBezTo>
                    <a:pt x="1883" y="2367"/>
                    <a:pt x="2065" y="2246"/>
                    <a:pt x="2278" y="2064"/>
                  </a:cubicBezTo>
                  <a:cubicBezTo>
                    <a:pt x="2764" y="2550"/>
                    <a:pt x="2764" y="2550"/>
                    <a:pt x="2764" y="2550"/>
                  </a:cubicBezTo>
                  <a:cubicBezTo>
                    <a:pt x="2490" y="2883"/>
                    <a:pt x="2157" y="3096"/>
                    <a:pt x="1549" y="3096"/>
                  </a:cubicBezTo>
                  <a:cubicBezTo>
                    <a:pt x="668" y="3096"/>
                    <a:pt x="0" y="2397"/>
                    <a:pt x="0" y="1547"/>
                  </a:cubicBezTo>
                </a:path>
              </a:pathLst>
            </a:custGeom>
            <a:grpFill/>
            <a:ln>
              <a:noFill/>
            </a:ln>
          </p:spPr>
        </p:sp>
        <p:sp>
          <p:nvSpPr>
            <p:cNvPr id="22" name="Freeform 3"/>
            <p:cNvSpPr/>
            <p:nvPr/>
          </p:nvSpPr>
          <p:spPr>
            <a:xfrm>
              <a:off x="2513160" y="3475440"/>
              <a:ext cx="1159200" cy="1114920"/>
            </a:xfrm>
            <a:custGeom>
              <a:avLst/>
              <a:gdLst/>
              <a:ahLst/>
              <a:cxnLst/>
              <a:rect l="0" t="0" r="r" b="b"/>
              <a:pathLst>
                <a:path w="3220" h="3097">
                  <a:moveTo>
                    <a:pt x="2399" y="1547"/>
                  </a:moveTo>
                  <a:lnTo>
                    <a:pt x="2399" y="1547"/>
                  </a:lnTo>
                  <a:lnTo>
                    <a:pt x="2399" y="1547"/>
                  </a:lnTo>
                  <a:cubicBezTo>
                    <a:pt x="2399" y="1122"/>
                    <a:pt x="2065" y="728"/>
                    <a:pt x="1609" y="728"/>
                  </a:cubicBezTo>
                  <a:cubicBezTo>
                    <a:pt x="1123" y="728"/>
                    <a:pt x="820" y="1092"/>
                    <a:pt x="820" y="1547"/>
                  </a:cubicBezTo>
                  <a:lnTo>
                    <a:pt x="820" y="1547"/>
                  </a:lnTo>
                  <a:cubicBezTo>
                    <a:pt x="820" y="1972"/>
                    <a:pt x="1154" y="2367"/>
                    <a:pt x="1609" y="2367"/>
                  </a:cubicBezTo>
                  <a:cubicBezTo>
                    <a:pt x="2095" y="2367"/>
                    <a:pt x="2399" y="2003"/>
                    <a:pt x="2399" y="1547"/>
                  </a:cubicBezTo>
                  <a:moveTo>
                    <a:pt x="0" y="1547"/>
                  </a:moveTo>
                  <a:lnTo>
                    <a:pt x="0" y="1547"/>
                  </a:lnTo>
                  <a:lnTo>
                    <a:pt x="0" y="1547"/>
                  </a:lnTo>
                  <a:cubicBezTo>
                    <a:pt x="0" y="697"/>
                    <a:pt x="698" y="0"/>
                    <a:pt x="1609" y="0"/>
                  </a:cubicBezTo>
                  <a:cubicBezTo>
                    <a:pt x="2551" y="0"/>
                    <a:pt x="3219" y="667"/>
                    <a:pt x="3219" y="1547"/>
                  </a:cubicBezTo>
                  <a:lnTo>
                    <a:pt x="3219" y="1547"/>
                  </a:lnTo>
                  <a:cubicBezTo>
                    <a:pt x="3219" y="2397"/>
                    <a:pt x="2521" y="3096"/>
                    <a:pt x="1609" y="3096"/>
                  </a:cubicBezTo>
                  <a:cubicBezTo>
                    <a:pt x="668" y="3096"/>
                    <a:pt x="0" y="2428"/>
                    <a:pt x="0" y="1547"/>
                  </a:cubicBezTo>
                </a:path>
              </a:pathLst>
            </a:custGeom>
            <a:grpFill/>
            <a:ln>
              <a:noFill/>
            </a:ln>
          </p:spPr>
        </p:sp>
        <p:sp>
          <p:nvSpPr>
            <p:cNvPr id="23" name="Freeform 4"/>
            <p:cNvSpPr/>
            <p:nvPr/>
          </p:nvSpPr>
          <p:spPr>
            <a:xfrm>
              <a:off x="3792240" y="3497040"/>
              <a:ext cx="984240" cy="1093320"/>
            </a:xfrm>
            <a:custGeom>
              <a:avLst/>
              <a:gdLst/>
              <a:ahLst/>
              <a:cxnLst/>
              <a:rect l="0" t="0" r="r" b="b"/>
              <a:pathLst>
                <a:path w="2734" h="3037">
                  <a:moveTo>
                    <a:pt x="0" y="1912"/>
                  </a:moveTo>
                  <a:lnTo>
                    <a:pt x="0" y="1912"/>
                  </a:lnTo>
                  <a:cubicBezTo>
                    <a:pt x="0" y="0"/>
                    <a:pt x="0" y="0"/>
                    <a:pt x="0" y="0"/>
                  </a:cubicBezTo>
                  <a:cubicBezTo>
                    <a:pt x="850" y="0"/>
                    <a:pt x="850" y="0"/>
                    <a:pt x="850" y="0"/>
                  </a:cubicBezTo>
                  <a:cubicBezTo>
                    <a:pt x="850" y="1639"/>
                    <a:pt x="850" y="1639"/>
                    <a:pt x="850" y="1639"/>
                  </a:cubicBezTo>
                  <a:cubicBezTo>
                    <a:pt x="850" y="2064"/>
                    <a:pt x="1033" y="2247"/>
                    <a:pt x="1367" y="2247"/>
                  </a:cubicBezTo>
                  <a:cubicBezTo>
                    <a:pt x="1670" y="2247"/>
                    <a:pt x="1883" y="2064"/>
                    <a:pt x="1883" y="1639"/>
                  </a:cubicBezTo>
                  <a:cubicBezTo>
                    <a:pt x="1883" y="0"/>
                    <a:pt x="1883" y="0"/>
                    <a:pt x="1883" y="0"/>
                  </a:cubicBezTo>
                  <a:cubicBezTo>
                    <a:pt x="2733" y="0"/>
                    <a:pt x="2733" y="0"/>
                    <a:pt x="2733" y="0"/>
                  </a:cubicBezTo>
                  <a:cubicBezTo>
                    <a:pt x="2733" y="2976"/>
                    <a:pt x="2733" y="2976"/>
                    <a:pt x="2733" y="2976"/>
                  </a:cubicBezTo>
                  <a:cubicBezTo>
                    <a:pt x="1883" y="2976"/>
                    <a:pt x="1883" y="2976"/>
                    <a:pt x="1883" y="2976"/>
                  </a:cubicBezTo>
                  <a:cubicBezTo>
                    <a:pt x="1883" y="2550"/>
                    <a:pt x="1883" y="2550"/>
                    <a:pt x="1883" y="2550"/>
                  </a:cubicBezTo>
                  <a:cubicBezTo>
                    <a:pt x="1700" y="2793"/>
                    <a:pt x="1427" y="3036"/>
                    <a:pt x="1002" y="3036"/>
                  </a:cubicBezTo>
                  <a:cubicBezTo>
                    <a:pt x="364" y="3036"/>
                    <a:pt x="0" y="2611"/>
                    <a:pt x="0" y="1912"/>
                  </a:cubicBezTo>
                </a:path>
              </a:pathLst>
            </a:custGeom>
            <a:grpFill/>
            <a:ln>
              <a:noFill/>
            </a:ln>
          </p:spPr>
        </p:sp>
        <p:sp>
          <p:nvSpPr>
            <p:cNvPr id="24" name="Freeform 5"/>
            <p:cNvSpPr/>
            <p:nvPr/>
          </p:nvSpPr>
          <p:spPr>
            <a:xfrm>
              <a:off x="4951080" y="3223800"/>
              <a:ext cx="557640" cy="1355760"/>
            </a:xfrm>
            <a:custGeom>
              <a:avLst/>
              <a:gdLst/>
              <a:ahLst/>
              <a:cxnLst/>
              <a:rect l="0" t="0" r="r" b="b"/>
              <a:pathLst>
                <a:path w="1549" h="3766">
                  <a:moveTo>
                    <a:pt x="0" y="2884"/>
                  </a:moveTo>
                  <a:lnTo>
                    <a:pt x="0" y="2884"/>
                  </a:lnTo>
                  <a:cubicBezTo>
                    <a:pt x="0" y="0"/>
                    <a:pt x="0" y="0"/>
                    <a:pt x="0" y="0"/>
                  </a:cubicBezTo>
                  <a:cubicBezTo>
                    <a:pt x="850" y="0"/>
                    <a:pt x="850" y="0"/>
                    <a:pt x="850" y="0"/>
                  </a:cubicBezTo>
                  <a:cubicBezTo>
                    <a:pt x="850" y="759"/>
                    <a:pt x="850" y="759"/>
                    <a:pt x="850" y="759"/>
                  </a:cubicBezTo>
                  <a:cubicBezTo>
                    <a:pt x="1548" y="759"/>
                    <a:pt x="1548" y="759"/>
                    <a:pt x="1548" y="759"/>
                  </a:cubicBezTo>
                  <a:cubicBezTo>
                    <a:pt x="1548" y="1487"/>
                    <a:pt x="1548" y="1487"/>
                    <a:pt x="1548" y="1487"/>
                  </a:cubicBezTo>
                  <a:cubicBezTo>
                    <a:pt x="850" y="1487"/>
                    <a:pt x="850" y="1487"/>
                    <a:pt x="850" y="1487"/>
                  </a:cubicBezTo>
                  <a:cubicBezTo>
                    <a:pt x="850" y="2732"/>
                    <a:pt x="850" y="2732"/>
                    <a:pt x="850" y="2732"/>
                  </a:cubicBezTo>
                  <a:cubicBezTo>
                    <a:pt x="850" y="2945"/>
                    <a:pt x="941" y="3036"/>
                    <a:pt x="1122" y="3036"/>
                  </a:cubicBezTo>
                  <a:cubicBezTo>
                    <a:pt x="1274" y="3036"/>
                    <a:pt x="1396" y="3006"/>
                    <a:pt x="1517" y="2914"/>
                  </a:cubicBezTo>
                  <a:cubicBezTo>
                    <a:pt x="1517" y="3613"/>
                    <a:pt x="1517" y="3613"/>
                    <a:pt x="1517" y="3613"/>
                  </a:cubicBezTo>
                  <a:cubicBezTo>
                    <a:pt x="1365" y="3703"/>
                    <a:pt x="1153" y="3765"/>
                    <a:pt x="881" y="3765"/>
                  </a:cubicBezTo>
                  <a:cubicBezTo>
                    <a:pt x="334" y="3765"/>
                    <a:pt x="0" y="3582"/>
                    <a:pt x="0" y="2884"/>
                  </a:cubicBezTo>
                </a:path>
              </a:pathLst>
            </a:custGeom>
            <a:grpFill/>
            <a:ln>
              <a:noFill/>
            </a:ln>
          </p:spPr>
        </p:sp>
        <p:sp>
          <p:nvSpPr>
            <p:cNvPr id="25" name="Freeform 6"/>
            <p:cNvSpPr/>
            <p:nvPr/>
          </p:nvSpPr>
          <p:spPr>
            <a:xfrm>
              <a:off x="5639760" y="3475440"/>
              <a:ext cx="874800" cy="1114920"/>
            </a:xfrm>
            <a:custGeom>
              <a:avLst/>
              <a:gdLst/>
              <a:ahLst/>
              <a:cxnLst/>
              <a:rect l="0" t="0" r="r" b="b"/>
              <a:pathLst>
                <a:path w="2430" h="3097">
                  <a:moveTo>
                    <a:pt x="0" y="2640"/>
                  </a:moveTo>
                  <a:lnTo>
                    <a:pt x="0" y="2640"/>
                  </a:lnTo>
                  <a:cubicBezTo>
                    <a:pt x="364" y="2094"/>
                    <a:pt x="364" y="2094"/>
                    <a:pt x="364" y="2094"/>
                  </a:cubicBezTo>
                  <a:cubicBezTo>
                    <a:pt x="697" y="2307"/>
                    <a:pt x="1032" y="2428"/>
                    <a:pt x="1305" y="2428"/>
                  </a:cubicBezTo>
                  <a:cubicBezTo>
                    <a:pt x="1548" y="2428"/>
                    <a:pt x="1669" y="2337"/>
                    <a:pt x="1669" y="2215"/>
                  </a:cubicBezTo>
                  <a:lnTo>
                    <a:pt x="1669" y="2215"/>
                  </a:lnTo>
                  <a:cubicBezTo>
                    <a:pt x="1669" y="2033"/>
                    <a:pt x="1366" y="1972"/>
                    <a:pt x="1032" y="1851"/>
                  </a:cubicBezTo>
                  <a:cubicBezTo>
                    <a:pt x="637" y="1730"/>
                    <a:pt x="151" y="1547"/>
                    <a:pt x="151" y="971"/>
                  </a:cubicBezTo>
                  <a:cubicBezTo>
                    <a:pt x="151" y="940"/>
                    <a:pt x="151" y="940"/>
                    <a:pt x="151" y="940"/>
                  </a:cubicBezTo>
                  <a:cubicBezTo>
                    <a:pt x="151" y="332"/>
                    <a:pt x="637" y="0"/>
                    <a:pt x="1244" y="0"/>
                  </a:cubicBezTo>
                  <a:cubicBezTo>
                    <a:pt x="1609" y="0"/>
                    <a:pt x="2033" y="121"/>
                    <a:pt x="2368" y="363"/>
                  </a:cubicBezTo>
                  <a:cubicBezTo>
                    <a:pt x="2033" y="940"/>
                    <a:pt x="2033" y="940"/>
                    <a:pt x="2033" y="940"/>
                  </a:cubicBezTo>
                  <a:cubicBezTo>
                    <a:pt x="1730" y="758"/>
                    <a:pt x="1457" y="667"/>
                    <a:pt x="1214" y="667"/>
                  </a:cubicBezTo>
                  <a:cubicBezTo>
                    <a:pt x="1032" y="667"/>
                    <a:pt x="910" y="758"/>
                    <a:pt x="910" y="849"/>
                  </a:cubicBezTo>
                  <a:cubicBezTo>
                    <a:pt x="910" y="879"/>
                    <a:pt x="910" y="879"/>
                    <a:pt x="910" y="879"/>
                  </a:cubicBezTo>
                  <a:cubicBezTo>
                    <a:pt x="910" y="1031"/>
                    <a:pt x="1183" y="1122"/>
                    <a:pt x="1517" y="1244"/>
                  </a:cubicBezTo>
                  <a:cubicBezTo>
                    <a:pt x="1943" y="1365"/>
                    <a:pt x="2429" y="1578"/>
                    <a:pt x="2429" y="2124"/>
                  </a:cubicBezTo>
                  <a:lnTo>
                    <a:pt x="2429" y="2124"/>
                  </a:lnTo>
                  <a:cubicBezTo>
                    <a:pt x="2429" y="2793"/>
                    <a:pt x="1912" y="3096"/>
                    <a:pt x="1275" y="3096"/>
                  </a:cubicBezTo>
                  <a:cubicBezTo>
                    <a:pt x="850" y="3096"/>
                    <a:pt x="394" y="2944"/>
                    <a:pt x="0" y="2640"/>
                  </a:cubicBezTo>
                </a:path>
              </a:pathLst>
            </a:custGeom>
            <a:grpFill/>
            <a:ln>
              <a:noFill/>
            </a:ln>
          </p:spPr>
        </p:sp>
        <p:sp>
          <p:nvSpPr>
            <p:cNvPr id="26" name="Freeform 7"/>
            <p:cNvSpPr/>
            <p:nvPr/>
          </p:nvSpPr>
          <p:spPr>
            <a:xfrm>
              <a:off x="8317800" y="4250880"/>
              <a:ext cx="864360" cy="743760"/>
            </a:xfrm>
            <a:custGeom>
              <a:avLst/>
              <a:gdLst/>
              <a:ahLst/>
              <a:cxnLst/>
              <a:rect l="0" t="0" r="r" b="b"/>
              <a:pathLst>
                <a:path w="2401" h="2066">
                  <a:moveTo>
                    <a:pt x="1914" y="912"/>
                  </a:moveTo>
                  <a:lnTo>
                    <a:pt x="1914" y="912"/>
                  </a:lnTo>
                  <a:cubicBezTo>
                    <a:pt x="1883" y="942"/>
                    <a:pt x="1883" y="942"/>
                    <a:pt x="1883" y="942"/>
                  </a:cubicBezTo>
                  <a:cubicBezTo>
                    <a:pt x="1731" y="1185"/>
                    <a:pt x="1458" y="1428"/>
                    <a:pt x="1185" y="1579"/>
                  </a:cubicBezTo>
                  <a:cubicBezTo>
                    <a:pt x="911" y="1428"/>
                    <a:pt x="638" y="1185"/>
                    <a:pt x="486" y="912"/>
                  </a:cubicBezTo>
                  <a:cubicBezTo>
                    <a:pt x="729" y="547"/>
                    <a:pt x="821" y="213"/>
                    <a:pt x="851" y="0"/>
                  </a:cubicBezTo>
                  <a:cubicBezTo>
                    <a:pt x="425" y="0"/>
                    <a:pt x="425" y="0"/>
                    <a:pt x="425" y="0"/>
                  </a:cubicBezTo>
                  <a:cubicBezTo>
                    <a:pt x="365" y="274"/>
                    <a:pt x="243" y="547"/>
                    <a:pt x="61" y="790"/>
                  </a:cubicBezTo>
                  <a:cubicBezTo>
                    <a:pt x="0" y="882"/>
                    <a:pt x="0" y="882"/>
                    <a:pt x="0" y="882"/>
                  </a:cubicBezTo>
                  <a:cubicBezTo>
                    <a:pt x="31" y="1003"/>
                    <a:pt x="31" y="1003"/>
                    <a:pt x="31" y="1003"/>
                  </a:cubicBezTo>
                  <a:cubicBezTo>
                    <a:pt x="243" y="1397"/>
                    <a:pt x="668" y="1822"/>
                    <a:pt x="1124" y="2005"/>
                  </a:cubicBezTo>
                  <a:cubicBezTo>
                    <a:pt x="1185" y="2065"/>
                    <a:pt x="1185" y="2065"/>
                    <a:pt x="1185" y="2065"/>
                  </a:cubicBezTo>
                  <a:cubicBezTo>
                    <a:pt x="1275" y="2005"/>
                    <a:pt x="1275" y="2005"/>
                    <a:pt x="1275" y="2005"/>
                  </a:cubicBezTo>
                  <a:cubicBezTo>
                    <a:pt x="1671" y="1853"/>
                    <a:pt x="2035" y="1519"/>
                    <a:pt x="2247" y="1185"/>
                  </a:cubicBezTo>
                  <a:cubicBezTo>
                    <a:pt x="2278" y="1124"/>
                    <a:pt x="2339" y="1063"/>
                    <a:pt x="2339" y="1003"/>
                  </a:cubicBezTo>
                  <a:cubicBezTo>
                    <a:pt x="2400" y="882"/>
                    <a:pt x="2400" y="882"/>
                    <a:pt x="2400" y="882"/>
                  </a:cubicBezTo>
                  <a:cubicBezTo>
                    <a:pt x="2339" y="790"/>
                    <a:pt x="2339" y="790"/>
                    <a:pt x="2339" y="790"/>
                  </a:cubicBezTo>
                  <a:cubicBezTo>
                    <a:pt x="2126" y="486"/>
                    <a:pt x="2035" y="183"/>
                    <a:pt x="1974" y="0"/>
                  </a:cubicBezTo>
                  <a:cubicBezTo>
                    <a:pt x="1550" y="0"/>
                    <a:pt x="1550" y="0"/>
                    <a:pt x="1550" y="0"/>
                  </a:cubicBezTo>
                  <a:cubicBezTo>
                    <a:pt x="1580" y="213"/>
                    <a:pt x="1671" y="547"/>
                    <a:pt x="1914" y="912"/>
                  </a:cubicBezTo>
                </a:path>
              </a:pathLst>
            </a:custGeom>
            <a:grpFill/>
            <a:ln>
              <a:noFill/>
            </a:ln>
          </p:spPr>
        </p:sp>
        <p:sp>
          <p:nvSpPr>
            <p:cNvPr id="27" name="Freeform 8"/>
            <p:cNvSpPr/>
            <p:nvPr/>
          </p:nvSpPr>
          <p:spPr>
            <a:xfrm>
              <a:off x="8197560" y="2152440"/>
              <a:ext cx="1104480" cy="1661760"/>
            </a:xfrm>
            <a:custGeom>
              <a:avLst/>
              <a:gdLst/>
              <a:ahLst/>
              <a:cxnLst/>
              <a:rect l="0" t="0" r="r" b="b"/>
              <a:pathLst>
                <a:path w="3068" h="4616">
                  <a:moveTo>
                    <a:pt x="790" y="3279"/>
                  </a:moveTo>
                  <a:lnTo>
                    <a:pt x="790" y="3279"/>
                  </a:lnTo>
                  <a:cubicBezTo>
                    <a:pt x="608" y="2885"/>
                    <a:pt x="426" y="2521"/>
                    <a:pt x="426" y="2156"/>
                  </a:cubicBezTo>
                  <a:cubicBezTo>
                    <a:pt x="456" y="1732"/>
                    <a:pt x="669" y="1306"/>
                    <a:pt x="1093" y="1003"/>
                  </a:cubicBezTo>
                  <a:cubicBezTo>
                    <a:pt x="1155" y="942"/>
                    <a:pt x="1367" y="790"/>
                    <a:pt x="1519" y="638"/>
                  </a:cubicBezTo>
                  <a:cubicBezTo>
                    <a:pt x="1701" y="790"/>
                    <a:pt x="1914" y="942"/>
                    <a:pt x="1974" y="1003"/>
                  </a:cubicBezTo>
                  <a:cubicBezTo>
                    <a:pt x="2369" y="1306"/>
                    <a:pt x="2612" y="1732"/>
                    <a:pt x="2612" y="2156"/>
                  </a:cubicBezTo>
                  <a:cubicBezTo>
                    <a:pt x="2642" y="2521"/>
                    <a:pt x="2460" y="2885"/>
                    <a:pt x="2278" y="3279"/>
                  </a:cubicBezTo>
                  <a:cubicBezTo>
                    <a:pt x="2126" y="3675"/>
                    <a:pt x="1914" y="4129"/>
                    <a:pt x="1852" y="4615"/>
                  </a:cubicBezTo>
                  <a:cubicBezTo>
                    <a:pt x="2308" y="4615"/>
                    <a:pt x="2308" y="4615"/>
                    <a:pt x="2308" y="4615"/>
                  </a:cubicBezTo>
                  <a:cubicBezTo>
                    <a:pt x="2338" y="4220"/>
                    <a:pt x="2521" y="3827"/>
                    <a:pt x="2673" y="3462"/>
                  </a:cubicBezTo>
                  <a:cubicBezTo>
                    <a:pt x="2885" y="3037"/>
                    <a:pt x="3067" y="2612"/>
                    <a:pt x="3067" y="2156"/>
                  </a:cubicBezTo>
                  <a:cubicBezTo>
                    <a:pt x="3067" y="1610"/>
                    <a:pt x="2764" y="1033"/>
                    <a:pt x="2248" y="669"/>
                  </a:cubicBezTo>
                  <a:cubicBezTo>
                    <a:pt x="2065" y="517"/>
                    <a:pt x="1822" y="334"/>
                    <a:pt x="1701" y="183"/>
                  </a:cubicBezTo>
                  <a:cubicBezTo>
                    <a:pt x="1519" y="0"/>
                    <a:pt x="1519" y="0"/>
                    <a:pt x="1519" y="0"/>
                  </a:cubicBezTo>
                  <a:cubicBezTo>
                    <a:pt x="1367" y="183"/>
                    <a:pt x="1367" y="183"/>
                    <a:pt x="1367" y="183"/>
                  </a:cubicBezTo>
                  <a:cubicBezTo>
                    <a:pt x="1185" y="364"/>
                    <a:pt x="881" y="607"/>
                    <a:pt x="820" y="669"/>
                  </a:cubicBezTo>
                  <a:cubicBezTo>
                    <a:pt x="304" y="1033"/>
                    <a:pt x="0" y="1610"/>
                    <a:pt x="0" y="2156"/>
                  </a:cubicBezTo>
                  <a:cubicBezTo>
                    <a:pt x="0" y="2612"/>
                    <a:pt x="183" y="3037"/>
                    <a:pt x="365" y="3462"/>
                  </a:cubicBezTo>
                  <a:cubicBezTo>
                    <a:pt x="547" y="3827"/>
                    <a:pt x="699" y="4220"/>
                    <a:pt x="759" y="4615"/>
                  </a:cubicBezTo>
                  <a:cubicBezTo>
                    <a:pt x="1215" y="4615"/>
                    <a:pt x="1215" y="4615"/>
                    <a:pt x="1215" y="4615"/>
                  </a:cubicBezTo>
                  <a:cubicBezTo>
                    <a:pt x="1155" y="4129"/>
                    <a:pt x="942" y="3675"/>
                    <a:pt x="790" y="3279"/>
                  </a:cubicBezTo>
                </a:path>
              </a:pathLst>
            </a:custGeom>
            <a:grpFill/>
            <a:ln>
              <a:noFill/>
            </a:ln>
          </p:spPr>
        </p:sp>
        <p:sp>
          <p:nvSpPr>
            <p:cNvPr id="28" name="Freeform 9"/>
            <p:cNvSpPr/>
            <p:nvPr/>
          </p:nvSpPr>
          <p:spPr>
            <a:xfrm>
              <a:off x="9181800" y="3048840"/>
              <a:ext cx="1148040" cy="765360"/>
            </a:xfrm>
            <a:custGeom>
              <a:avLst/>
              <a:gdLst/>
              <a:ahLst/>
              <a:cxnLst/>
              <a:rect l="0" t="0" r="r" b="b"/>
              <a:pathLst>
                <a:path w="3189" h="2126">
                  <a:moveTo>
                    <a:pt x="2824" y="486"/>
                  </a:moveTo>
                  <a:lnTo>
                    <a:pt x="2824" y="486"/>
                  </a:lnTo>
                  <a:cubicBezTo>
                    <a:pt x="2551" y="182"/>
                    <a:pt x="2186" y="0"/>
                    <a:pt x="1791" y="0"/>
                  </a:cubicBezTo>
                  <a:lnTo>
                    <a:pt x="1791" y="0"/>
                  </a:lnTo>
                  <a:cubicBezTo>
                    <a:pt x="1275" y="0"/>
                    <a:pt x="819" y="274"/>
                    <a:pt x="486" y="821"/>
                  </a:cubicBezTo>
                  <a:cubicBezTo>
                    <a:pt x="182" y="1275"/>
                    <a:pt x="30" y="1791"/>
                    <a:pt x="0" y="2125"/>
                  </a:cubicBezTo>
                  <a:cubicBezTo>
                    <a:pt x="455" y="2125"/>
                    <a:pt x="455" y="2125"/>
                    <a:pt x="455" y="2125"/>
                  </a:cubicBezTo>
                  <a:cubicBezTo>
                    <a:pt x="486" y="1852"/>
                    <a:pt x="607" y="1428"/>
                    <a:pt x="850" y="1063"/>
                  </a:cubicBezTo>
                  <a:cubicBezTo>
                    <a:pt x="1032" y="759"/>
                    <a:pt x="1336" y="425"/>
                    <a:pt x="1791" y="425"/>
                  </a:cubicBezTo>
                  <a:lnTo>
                    <a:pt x="1791" y="425"/>
                  </a:lnTo>
                  <a:cubicBezTo>
                    <a:pt x="2065" y="425"/>
                    <a:pt x="2308" y="547"/>
                    <a:pt x="2459" y="759"/>
                  </a:cubicBezTo>
                  <a:cubicBezTo>
                    <a:pt x="2641" y="972"/>
                    <a:pt x="2732" y="1245"/>
                    <a:pt x="2672" y="1548"/>
                  </a:cubicBezTo>
                  <a:cubicBezTo>
                    <a:pt x="3097" y="1639"/>
                    <a:pt x="3097" y="1639"/>
                    <a:pt x="3097" y="1639"/>
                  </a:cubicBezTo>
                  <a:cubicBezTo>
                    <a:pt x="3188" y="1215"/>
                    <a:pt x="3067" y="789"/>
                    <a:pt x="2824" y="486"/>
                  </a:cubicBezTo>
                </a:path>
              </a:pathLst>
            </a:custGeom>
            <a:grpFill/>
            <a:ln>
              <a:noFill/>
            </a:ln>
          </p:spPr>
        </p:sp>
        <p:sp>
          <p:nvSpPr>
            <p:cNvPr id="29" name="Freeform 10"/>
            <p:cNvSpPr/>
            <p:nvPr/>
          </p:nvSpPr>
          <p:spPr>
            <a:xfrm>
              <a:off x="7170120" y="3048840"/>
              <a:ext cx="1148040" cy="765360"/>
            </a:xfrm>
            <a:custGeom>
              <a:avLst/>
              <a:gdLst/>
              <a:ahLst/>
              <a:cxnLst/>
              <a:rect l="0" t="0" r="r" b="b"/>
              <a:pathLst>
                <a:path w="3189" h="2126">
                  <a:moveTo>
                    <a:pt x="2703" y="821"/>
                  </a:moveTo>
                  <a:lnTo>
                    <a:pt x="2703" y="821"/>
                  </a:lnTo>
                  <a:cubicBezTo>
                    <a:pt x="2368" y="274"/>
                    <a:pt x="1882" y="0"/>
                    <a:pt x="1397" y="0"/>
                  </a:cubicBezTo>
                  <a:cubicBezTo>
                    <a:pt x="1366" y="0"/>
                    <a:pt x="1366" y="0"/>
                    <a:pt x="1366" y="0"/>
                  </a:cubicBezTo>
                  <a:cubicBezTo>
                    <a:pt x="972" y="0"/>
                    <a:pt x="607" y="182"/>
                    <a:pt x="364" y="486"/>
                  </a:cubicBezTo>
                  <a:cubicBezTo>
                    <a:pt x="122" y="789"/>
                    <a:pt x="0" y="1215"/>
                    <a:pt x="90" y="1639"/>
                  </a:cubicBezTo>
                  <a:cubicBezTo>
                    <a:pt x="516" y="1548"/>
                    <a:pt x="516" y="1548"/>
                    <a:pt x="516" y="1548"/>
                  </a:cubicBezTo>
                  <a:cubicBezTo>
                    <a:pt x="455" y="1275"/>
                    <a:pt x="546" y="972"/>
                    <a:pt x="698" y="759"/>
                  </a:cubicBezTo>
                  <a:cubicBezTo>
                    <a:pt x="881" y="547"/>
                    <a:pt x="1123" y="425"/>
                    <a:pt x="1366" y="425"/>
                  </a:cubicBezTo>
                  <a:lnTo>
                    <a:pt x="1366" y="425"/>
                  </a:lnTo>
                  <a:cubicBezTo>
                    <a:pt x="1852" y="425"/>
                    <a:pt x="2155" y="759"/>
                    <a:pt x="2338" y="1063"/>
                  </a:cubicBezTo>
                  <a:cubicBezTo>
                    <a:pt x="2581" y="1428"/>
                    <a:pt x="2703" y="1852"/>
                    <a:pt x="2733" y="2125"/>
                  </a:cubicBezTo>
                  <a:cubicBezTo>
                    <a:pt x="3188" y="2125"/>
                    <a:pt x="3188" y="2125"/>
                    <a:pt x="3188" y="2125"/>
                  </a:cubicBezTo>
                  <a:cubicBezTo>
                    <a:pt x="3158" y="1791"/>
                    <a:pt x="3006" y="1275"/>
                    <a:pt x="2703" y="821"/>
                  </a:cubicBezTo>
                </a:path>
              </a:pathLst>
            </a:custGeom>
            <a:grpFill/>
            <a:ln>
              <a:noFill/>
            </a:ln>
          </p:spPr>
        </p:sp>
        <p:sp>
          <p:nvSpPr>
            <p:cNvPr id="30" name="Freeform 11"/>
            <p:cNvSpPr/>
            <p:nvPr/>
          </p:nvSpPr>
          <p:spPr>
            <a:xfrm>
              <a:off x="7847640" y="3956040"/>
              <a:ext cx="1804320" cy="153360"/>
            </a:xfrm>
            <a:custGeom>
              <a:avLst/>
              <a:gdLst/>
              <a:ahLst/>
              <a:cxnLst/>
              <a:rect l="0" t="0" r="r" b="b"/>
              <a:pathLst>
                <a:path w="5012" h="426">
                  <a:moveTo>
                    <a:pt x="5011" y="425"/>
                  </a:moveTo>
                  <a:lnTo>
                    <a:pt x="0" y="425"/>
                  </a:lnTo>
                  <a:lnTo>
                    <a:pt x="0" y="0"/>
                  </a:lnTo>
                  <a:lnTo>
                    <a:pt x="5011" y="0"/>
                  </a:lnTo>
                  <a:lnTo>
                    <a:pt x="5011" y="425"/>
                  </a:lnTo>
                </a:path>
              </a:pathLst>
            </a:custGeom>
            <a:grpFill/>
            <a:ln>
              <a:noFill/>
            </a:ln>
          </p:spPr>
        </p:sp>
      </p:grpSp>
      <p:sp>
        <p:nvSpPr>
          <p:cNvPr id="7" name="Footer Placeholder 6"/>
          <p:cNvSpPr>
            <a:spLocks noGrp="1"/>
          </p:cNvSpPr>
          <p:nvPr>
            <p:ph type="ftr" sz="quarter" idx="10"/>
          </p:nvPr>
        </p:nvSpPr>
        <p:spPr/>
        <p:txBody>
          <a:bodyPr/>
          <a:lstStyle>
            <a:lvl1pPr>
              <a:defRPr>
                <a:solidFill>
                  <a:schemeClr val="bg1"/>
                </a:solidFill>
              </a:defRPr>
            </a:lvl1pPr>
          </a:lstStyle>
          <a:p>
            <a:pPr marL="9525" defTabSz="685800">
              <a:spcBef>
                <a:spcPts val="83"/>
              </a:spcBef>
            </a:pPr>
            <a:r>
              <a:rPr lang="en-US" spc="56">
                <a:solidFill>
                  <a:srgbClr val="FFFFFF"/>
                </a:solidFill>
              </a:rPr>
              <a:t>© </a:t>
            </a:r>
            <a:r>
              <a:rPr lang="en-US" spc="-4">
                <a:solidFill>
                  <a:srgbClr val="FFFFFF"/>
                </a:solidFill>
              </a:rPr>
              <a:t>The </a:t>
            </a:r>
            <a:r>
              <a:rPr lang="en-US" spc="-15">
                <a:solidFill>
                  <a:srgbClr val="FFFFFF"/>
                </a:solidFill>
              </a:rPr>
              <a:t>Scout Association</a:t>
            </a:r>
            <a:endParaRPr lang="en-US" spc="-15" dirty="0">
              <a:solidFill>
                <a:srgbClr val="FFFFFF"/>
              </a:solidFill>
            </a:endParaRPr>
          </a:p>
        </p:txBody>
      </p:sp>
      <p:sp>
        <p:nvSpPr>
          <p:cNvPr id="8" name="Slide Number Placeholder 7"/>
          <p:cNvSpPr>
            <a:spLocks noGrp="1"/>
          </p:cNvSpPr>
          <p:nvPr>
            <p:ph type="sldNum" sz="quarter" idx="11"/>
          </p:nvPr>
        </p:nvSpPr>
        <p:spPr/>
        <p:txBody>
          <a:bodyPr/>
          <a:lstStyle>
            <a:lvl1pPr>
              <a:defRPr>
                <a:solidFill>
                  <a:schemeClr val="bg1"/>
                </a:solidFill>
              </a:defRPr>
            </a:lvl1pPr>
          </a:lstStyle>
          <a:p>
            <a:pPr marL="19050" defTabSz="685800">
              <a:spcBef>
                <a:spcPts val="83"/>
              </a:spcBef>
            </a:pPr>
            <a:fld id="{81D60167-4931-47E6-BA6A-407CBD079E47}" type="slidenum">
              <a:rPr lang="uk-UA" spc="26" smtClean="0">
                <a:solidFill>
                  <a:srgbClr val="FFFFFF"/>
                </a:solidFill>
              </a:rPr>
              <a:pPr marL="19050" defTabSz="685800">
                <a:spcBef>
                  <a:spcPts val="83"/>
                </a:spcBef>
              </a:pPr>
              <a:t>‹#›</a:t>
            </a:fld>
            <a:endParaRPr lang="uk-UA" spc="26" dirty="0">
              <a:solidFill>
                <a:srgbClr val="FFFFFF"/>
              </a:solidFill>
            </a:endParaRPr>
          </a:p>
        </p:txBody>
      </p:sp>
      <p:sp>
        <p:nvSpPr>
          <p:cNvPr id="10" name="Text Placeholder 9"/>
          <p:cNvSpPr>
            <a:spLocks noGrp="1"/>
          </p:cNvSpPr>
          <p:nvPr>
            <p:ph type="body" sz="quarter" idx="12" hasCustomPrompt="1"/>
          </p:nvPr>
        </p:nvSpPr>
        <p:spPr>
          <a:xfrm>
            <a:off x="2300287" y="4071471"/>
            <a:ext cx="9529763" cy="1025281"/>
          </a:xfrm>
          <a:prstGeom prst="rect">
            <a:avLst/>
          </a:prstGeom>
        </p:spPr>
        <p:txBody>
          <a:bodyPr/>
          <a:lstStyle>
            <a:lvl1pPr>
              <a:defRPr lang="en-US" sz="4050" b="0" i="0" kern="1200" spc="-53" smtClean="0">
                <a:solidFill>
                  <a:srgbClr val="FFFFFF"/>
                </a:solidFill>
                <a:latin typeface="Nunito Sans Black" charset="0"/>
                <a:ea typeface="Nunito Sans Black" charset="0"/>
                <a:cs typeface="Nunito Sans Black" charset="0"/>
              </a:defRPr>
            </a:lvl1pPr>
            <a:lvl2pPr marL="9525" algn="l" defTabSz="685800" rtl="0" eaLnBrk="1" latinLnBrk="0" hangingPunct="1">
              <a:lnSpc>
                <a:spcPct val="100000"/>
              </a:lnSpc>
              <a:spcBef>
                <a:spcPts val="90"/>
              </a:spcBef>
              <a:defRPr lang="en-US" sz="2550" b="0" i="0" kern="1200" spc="-45" dirty="0" smtClean="0">
                <a:solidFill>
                  <a:schemeClr val="accent5"/>
                </a:solidFill>
                <a:latin typeface="Nunito Sans" charset="0"/>
                <a:ea typeface="Nunito Sans" charset="0"/>
                <a:cs typeface="Nunito Sans" charset="0"/>
              </a:defRPr>
            </a:lvl2pPr>
            <a:lvl3pPr marL="9525" algn="l" defTabSz="685800" rtl="0" eaLnBrk="1" latinLnBrk="0" hangingPunct="1">
              <a:lnSpc>
                <a:spcPct val="100000"/>
              </a:lnSpc>
              <a:spcBef>
                <a:spcPts val="90"/>
              </a:spcBef>
              <a:defRPr lang="en-US" sz="2550" b="0" i="0" kern="1200" spc="-45" dirty="0" smtClean="0">
                <a:solidFill>
                  <a:srgbClr val="FFFFFF"/>
                </a:solidFill>
                <a:latin typeface="Nunito Sans" charset="0"/>
                <a:ea typeface="Nunito Sans" charset="0"/>
                <a:cs typeface="Nunito Sans" charset="0"/>
              </a:defRPr>
            </a:lvl3pPr>
            <a:lvl4pPr marL="9525" algn="l" defTabSz="685800" rtl="0" eaLnBrk="1" latinLnBrk="0" hangingPunct="1">
              <a:lnSpc>
                <a:spcPct val="100000"/>
              </a:lnSpc>
              <a:spcBef>
                <a:spcPts val="90"/>
              </a:spcBef>
              <a:defRPr lang="en-US" sz="2550" b="0" i="0" kern="1200" spc="-45" dirty="0" smtClean="0">
                <a:solidFill>
                  <a:srgbClr val="FFFFFF"/>
                </a:solidFill>
                <a:latin typeface="Nunito Sans" charset="0"/>
                <a:ea typeface="Nunito Sans" charset="0"/>
                <a:cs typeface="Nunito Sans" charset="0"/>
              </a:defRPr>
            </a:lvl4pPr>
            <a:lvl5pPr marL="9525" algn="l" defTabSz="685800" rtl="0" eaLnBrk="1" latinLnBrk="0" hangingPunct="1">
              <a:lnSpc>
                <a:spcPct val="100000"/>
              </a:lnSpc>
              <a:spcBef>
                <a:spcPts val="90"/>
              </a:spcBef>
              <a:defRPr lang="en-US" sz="2550" b="0" i="0" kern="1200" spc="-45" dirty="0">
                <a:solidFill>
                  <a:srgbClr val="FFFFFF"/>
                </a:solidFill>
                <a:latin typeface="Nunito Sans" charset="0"/>
                <a:ea typeface="Nunito Sans" charset="0"/>
                <a:cs typeface="Nunito Sans" charset="0"/>
              </a:defRPr>
            </a:lvl5pPr>
          </a:lstStyle>
          <a:p>
            <a:pPr lvl="0"/>
            <a:r>
              <a:rPr lang="en-US" dirty="0"/>
              <a:t>Divider Example</a:t>
            </a:r>
          </a:p>
          <a:p>
            <a:pPr lvl="1"/>
            <a:r>
              <a:rPr lang="en-US" dirty="0"/>
              <a:t>Subhead goes here</a:t>
            </a:r>
          </a:p>
        </p:txBody>
      </p:sp>
    </p:spTree>
    <p:extLst>
      <p:ext uri="{BB962C8B-B14F-4D97-AF65-F5344CB8AC3E}">
        <p14:creationId xmlns:p14="http://schemas.microsoft.com/office/powerpoint/2010/main" val="12573137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Divider slide Blue">
    <p:bg>
      <p:bgPr>
        <a:solidFill>
          <a:srgbClr val="006EE0"/>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dirty="0"/>
              <a:t>Presentation title</a:t>
            </a:r>
            <a:endParaRPr dirty="0"/>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a:defRPr lang="en-US" sz="1350" b="0" i="0" kern="1200" spc="-4" dirty="0" smtClean="0">
                <a:solidFill>
                  <a:schemeClr val="bg1"/>
                </a:solidFill>
                <a:latin typeface="Nunito Sans Black" charset="0"/>
                <a:ea typeface="Nunito Sans Black" charset="0"/>
                <a:cs typeface="Nunito Sans Black" charset="0"/>
              </a:defRPr>
            </a:lvl1pPr>
          </a:lstStyle>
          <a:p>
            <a:pPr marL="9525" lvl="0" algn="l" defTabSz="685800" rtl="0" eaLnBrk="1" latinLnBrk="0" hangingPunct="1">
              <a:lnSpc>
                <a:spcPct val="100000"/>
              </a:lnSpc>
              <a:spcBef>
                <a:spcPts val="30"/>
              </a:spcBef>
            </a:pPr>
            <a:r>
              <a:rPr lang="en-US" dirty="0"/>
              <a:t>Page heading</a:t>
            </a:r>
            <a:endParaRPr dirty="0"/>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solidFill>
                  <a:srgbClr val="FFFFFF"/>
                </a:solidFill>
              </a:rPr>
              <a:t>18/02/2018</a:t>
            </a:r>
            <a:endParaRPr lang="mr-IN" dirty="0">
              <a:solidFill>
                <a:srgbClr val="FFFFFF"/>
              </a:solidFill>
            </a:endParaRPr>
          </a:p>
        </p:txBody>
      </p:sp>
      <p:grpSp>
        <p:nvGrpSpPr>
          <p:cNvPr id="19" name="Group 18"/>
          <p:cNvGrpSpPr/>
          <p:nvPr userDrawn="1"/>
        </p:nvGrpSpPr>
        <p:grpSpPr>
          <a:xfrm>
            <a:off x="10077450" y="359569"/>
            <a:ext cx="1752622" cy="493120"/>
            <a:chOff x="228240" y="2152440"/>
            <a:chExt cx="10101600" cy="2842200"/>
          </a:xfrm>
          <a:solidFill>
            <a:schemeClr val="bg1"/>
          </a:solidFill>
        </p:grpSpPr>
        <p:sp>
          <p:nvSpPr>
            <p:cNvPr id="20" name="Freeform 1"/>
            <p:cNvSpPr/>
            <p:nvPr/>
          </p:nvSpPr>
          <p:spPr>
            <a:xfrm>
              <a:off x="228240" y="3147480"/>
              <a:ext cx="1115280" cy="1442880"/>
            </a:xfrm>
            <a:custGeom>
              <a:avLst/>
              <a:gdLst/>
              <a:ahLst/>
              <a:cxnLst/>
              <a:rect l="0" t="0" r="r" b="b"/>
              <a:pathLst>
                <a:path w="3098" h="4008">
                  <a:moveTo>
                    <a:pt x="0" y="3369"/>
                  </a:moveTo>
                  <a:lnTo>
                    <a:pt x="0" y="3369"/>
                  </a:lnTo>
                  <a:cubicBezTo>
                    <a:pt x="516" y="2762"/>
                    <a:pt x="516" y="2762"/>
                    <a:pt x="516" y="2762"/>
                  </a:cubicBezTo>
                  <a:cubicBezTo>
                    <a:pt x="880" y="3065"/>
                    <a:pt x="1245" y="3248"/>
                    <a:pt x="1670" y="3248"/>
                  </a:cubicBezTo>
                  <a:cubicBezTo>
                    <a:pt x="2035" y="3248"/>
                    <a:pt x="2247" y="3096"/>
                    <a:pt x="2247" y="2883"/>
                  </a:cubicBezTo>
                  <a:cubicBezTo>
                    <a:pt x="2247" y="2853"/>
                    <a:pt x="2247" y="2853"/>
                    <a:pt x="2247" y="2853"/>
                  </a:cubicBezTo>
                  <a:cubicBezTo>
                    <a:pt x="2247" y="2641"/>
                    <a:pt x="2095" y="2549"/>
                    <a:pt x="1458" y="2367"/>
                  </a:cubicBezTo>
                  <a:cubicBezTo>
                    <a:pt x="668" y="2155"/>
                    <a:pt x="152" y="1942"/>
                    <a:pt x="152" y="1184"/>
                  </a:cubicBezTo>
                  <a:cubicBezTo>
                    <a:pt x="152" y="1154"/>
                    <a:pt x="152" y="1154"/>
                    <a:pt x="152" y="1154"/>
                  </a:cubicBezTo>
                  <a:cubicBezTo>
                    <a:pt x="152" y="455"/>
                    <a:pt x="729" y="0"/>
                    <a:pt x="1518" y="0"/>
                  </a:cubicBezTo>
                  <a:cubicBezTo>
                    <a:pt x="2095" y="0"/>
                    <a:pt x="2581" y="182"/>
                    <a:pt x="2976" y="485"/>
                  </a:cubicBezTo>
                  <a:cubicBezTo>
                    <a:pt x="2521" y="1123"/>
                    <a:pt x="2521" y="1123"/>
                    <a:pt x="2521" y="1123"/>
                  </a:cubicBezTo>
                  <a:cubicBezTo>
                    <a:pt x="2187" y="911"/>
                    <a:pt x="1852" y="758"/>
                    <a:pt x="1518" y="758"/>
                  </a:cubicBezTo>
                  <a:cubicBezTo>
                    <a:pt x="1185" y="758"/>
                    <a:pt x="1002" y="911"/>
                    <a:pt x="1002" y="1093"/>
                  </a:cubicBezTo>
                  <a:lnTo>
                    <a:pt x="1002" y="1093"/>
                  </a:lnTo>
                  <a:cubicBezTo>
                    <a:pt x="1002" y="1365"/>
                    <a:pt x="1185" y="1426"/>
                    <a:pt x="1852" y="1608"/>
                  </a:cubicBezTo>
                  <a:cubicBezTo>
                    <a:pt x="2642" y="1820"/>
                    <a:pt x="3097" y="2093"/>
                    <a:pt x="3097" y="2792"/>
                  </a:cubicBezTo>
                  <a:lnTo>
                    <a:pt x="3097" y="2792"/>
                  </a:lnTo>
                  <a:cubicBezTo>
                    <a:pt x="3097" y="3551"/>
                    <a:pt x="2490" y="4007"/>
                    <a:pt x="1670" y="4007"/>
                  </a:cubicBezTo>
                  <a:cubicBezTo>
                    <a:pt x="1063" y="4007"/>
                    <a:pt x="486" y="3794"/>
                    <a:pt x="0" y="3369"/>
                  </a:cubicBezTo>
                </a:path>
              </a:pathLst>
            </a:custGeom>
            <a:grpFill/>
            <a:ln>
              <a:noFill/>
            </a:ln>
          </p:spPr>
        </p:sp>
        <p:sp>
          <p:nvSpPr>
            <p:cNvPr id="21" name="Freeform 2"/>
            <p:cNvSpPr/>
            <p:nvPr/>
          </p:nvSpPr>
          <p:spPr>
            <a:xfrm>
              <a:off x="1452600" y="3475440"/>
              <a:ext cx="995400" cy="1114920"/>
            </a:xfrm>
            <a:custGeom>
              <a:avLst/>
              <a:gdLst/>
              <a:ahLst/>
              <a:cxnLst/>
              <a:rect l="0" t="0" r="r" b="b"/>
              <a:pathLst>
                <a:path w="2765" h="3097">
                  <a:moveTo>
                    <a:pt x="0" y="1547"/>
                  </a:moveTo>
                  <a:lnTo>
                    <a:pt x="0" y="1547"/>
                  </a:lnTo>
                  <a:lnTo>
                    <a:pt x="0" y="1547"/>
                  </a:lnTo>
                  <a:cubicBezTo>
                    <a:pt x="0" y="697"/>
                    <a:pt x="668" y="0"/>
                    <a:pt x="1579" y="0"/>
                  </a:cubicBezTo>
                  <a:cubicBezTo>
                    <a:pt x="2126" y="0"/>
                    <a:pt x="2490" y="182"/>
                    <a:pt x="2764" y="485"/>
                  </a:cubicBezTo>
                  <a:cubicBezTo>
                    <a:pt x="2247" y="1061"/>
                    <a:pt x="2247" y="1061"/>
                    <a:pt x="2247" y="1061"/>
                  </a:cubicBezTo>
                  <a:cubicBezTo>
                    <a:pt x="2065" y="849"/>
                    <a:pt x="1852" y="728"/>
                    <a:pt x="1579" y="728"/>
                  </a:cubicBezTo>
                  <a:cubicBezTo>
                    <a:pt x="1154" y="728"/>
                    <a:pt x="851" y="1092"/>
                    <a:pt x="851" y="1547"/>
                  </a:cubicBezTo>
                  <a:lnTo>
                    <a:pt x="851" y="1547"/>
                  </a:lnTo>
                  <a:cubicBezTo>
                    <a:pt x="851" y="2003"/>
                    <a:pt x="1124" y="2367"/>
                    <a:pt x="1610" y="2367"/>
                  </a:cubicBezTo>
                  <a:cubicBezTo>
                    <a:pt x="1883" y="2367"/>
                    <a:pt x="2065" y="2246"/>
                    <a:pt x="2278" y="2064"/>
                  </a:cubicBezTo>
                  <a:cubicBezTo>
                    <a:pt x="2764" y="2550"/>
                    <a:pt x="2764" y="2550"/>
                    <a:pt x="2764" y="2550"/>
                  </a:cubicBezTo>
                  <a:cubicBezTo>
                    <a:pt x="2490" y="2883"/>
                    <a:pt x="2157" y="3096"/>
                    <a:pt x="1549" y="3096"/>
                  </a:cubicBezTo>
                  <a:cubicBezTo>
                    <a:pt x="668" y="3096"/>
                    <a:pt x="0" y="2397"/>
                    <a:pt x="0" y="1547"/>
                  </a:cubicBezTo>
                </a:path>
              </a:pathLst>
            </a:custGeom>
            <a:grpFill/>
            <a:ln>
              <a:noFill/>
            </a:ln>
          </p:spPr>
        </p:sp>
        <p:sp>
          <p:nvSpPr>
            <p:cNvPr id="22" name="Freeform 3"/>
            <p:cNvSpPr/>
            <p:nvPr/>
          </p:nvSpPr>
          <p:spPr>
            <a:xfrm>
              <a:off x="2513160" y="3475440"/>
              <a:ext cx="1159200" cy="1114920"/>
            </a:xfrm>
            <a:custGeom>
              <a:avLst/>
              <a:gdLst/>
              <a:ahLst/>
              <a:cxnLst/>
              <a:rect l="0" t="0" r="r" b="b"/>
              <a:pathLst>
                <a:path w="3220" h="3097">
                  <a:moveTo>
                    <a:pt x="2399" y="1547"/>
                  </a:moveTo>
                  <a:lnTo>
                    <a:pt x="2399" y="1547"/>
                  </a:lnTo>
                  <a:lnTo>
                    <a:pt x="2399" y="1547"/>
                  </a:lnTo>
                  <a:cubicBezTo>
                    <a:pt x="2399" y="1122"/>
                    <a:pt x="2065" y="728"/>
                    <a:pt x="1609" y="728"/>
                  </a:cubicBezTo>
                  <a:cubicBezTo>
                    <a:pt x="1123" y="728"/>
                    <a:pt x="820" y="1092"/>
                    <a:pt x="820" y="1547"/>
                  </a:cubicBezTo>
                  <a:lnTo>
                    <a:pt x="820" y="1547"/>
                  </a:lnTo>
                  <a:cubicBezTo>
                    <a:pt x="820" y="1972"/>
                    <a:pt x="1154" y="2367"/>
                    <a:pt x="1609" y="2367"/>
                  </a:cubicBezTo>
                  <a:cubicBezTo>
                    <a:pt x="2095" y="2367"/>
                    <a:pt x="2399" y="2003"/>
                    <a:pt x="2399" y="1547"/>
                  </a:cubicBezTo>
                  <a:moveTo>
                    <a:pt x="0" y="1547"/>
                  </a:moveTo>
                  <a:lnTo>
                    <a:pt x="0" y="1547"/>
                  </a:lnTo>
                  <a:lnTo>
                    <a:pt x="0" y="1547"/>
                  </a:lnTo>
                  <a:cubicBezTo>
                    <a:pt x="0" y="697"/>
                    <a:pt x="698" y="0"/>
                    <a:pt x="1609" y="0"/>
                  </a:cubicBezTo>
                  <a:cubicBezTo>
                    <a:pt x="2551" y="0"/>
                    <a:pt x="3219" y="667"/>
                    <a:pt x="3219" y="1547"/>
                  </a:cubicBezTo>
                  <a:lnTo>
                    <a:pt x="3219" y="1547"/>
                  </a:lnTo>
                  <a:cubicBezTo>
                    <a:pt x="3219" y="2397"/>
                    <a:pt x="2521" y="3096"/>
                    <a:pt x="1609" y="3096"/>
                  </a:cubicBezTo>
                  <a:cubicBezTo>
                    <a:pt x="668" y="3096"/>
                    <a:pt x="0" y="2428"/>
                    <a:pt x="0" y="1547"/>
                  </a:cubicBezTo>
                </a:path>
              </a:pathLst>
            </a:custGeom>
            <a:grpFill/>
            <a:ln>
              <a:noFill/>
            </a:ln>
          </p:spPr>
        </p:sp>
        <p:sp>
          <p:nvSpPr>
            <p:cNvPr id="23" name="Freeform 4"/>
            <p:cNvSpPr/>
            <p:nvPr/>
          </p:nvSpPr>
          <p:spPr>
            <a:xfrm>
              <a:off x="3792240" y="3497040"/>
              <a:ext cx="984240" cy="1093320"/>
            </a:xfrm>
            <a:custGeom>
              <a:avLst/>
              <a:gdLst/>
              <a:ahLst/>
              <a:cxnLst/>
              <a:rect l="0" t="0" r="r" b="b"/>
              <a:pathLst>
                <a:path w="2734" h="3037">
                  <a:moveTo>
                    <a:pt x="0" y="1912"/>
                  </a:moveTo>
                  <a:lnTo>
                    <a:pt x="0" y="1912"/>
                  </a:lnTo>
                  <a:cubicBezTo>
                    <a:pt x="0" y="0"/>
                    <a:pt x="0" y="0"/>
                    <a:pt x="0" y="0"/>
                  </a:cubicBezTo>
                  <a:cubicBezTo>
                    <a:pt x="850" y="0"/>
                    <a:pt x="850" y="0"/>
                    <a:pt x="850" y="0"/>
                  </a:cubicBezTo>
                  <a:cubicBezTo>
                    <a:pt x="850" y="1639"/>
                    <a:pt x="850" y="1639"/>
                    <a:pt x="850" y="1639"/>
                  </a:cubicBezTo>
                  <a:cubicBezTo>
                    <a:pt x="850" y="2064"/>
                    <a:pt x="1033" y="2247"/>
                    <a:pt x="1367" y="2247"/>
                  </a:cubicBezTo>
                  <a:cubicBezTo>
                    <a:pt x="1670" y="2247"/>
                    <a:pt x="1883" y="2064"/>
                    <a:pt x="1883" y="1639"/>
                  </a:cubicBezTo>
                  <a:cubicBezTo>
                    <a:pt x="1883" y="0"/>
                    <a:pt x="1883" y="0"/>
                    <a:pt x="1883" y="0"/>
                  </a:cubicBezTo>
                  <a:cubicBezTo>
                    <a:pt x="2733" y="0"/>
                    <a:pt x="2733" y="0"/>
                    <a:pt x="2733" y="0"/>
                  </a:cubicBezTo>
                  <a:cubicBezTo>
                    <a:pt x="2733" y="2976"/>
                    <a:pt x="2733" y="2976"/>
                    <a:pt x="2733" y="2976"/>
                  </a:cubicBezTo>
                  <a:cubicBezTo>
                    <a:pt x="1883" y="2976"/>
                    <a:pt x="1883" y="2976"/>
                    <a:pt x="1883" y="2976"/>
                  </a:cubicBezTo>
                  <a:cubicBezTo>
                    <a:pt x="1883" y="2550"/>
                    <a:pt x="1883" y="2550"/>
                    <a:pt x="1883" y="2550"/>
                  </a:cubicBezTo>
                  <a:cubicBezTo>
                    <a:pt x="1700" y="2793"/>
                    <a:pt x="1427" y="3036"/>
                    <a:pt x="1002" y="3036"/>
                  </a:cubicBezTo>
                  <a:cubicBezTo>
                    <a:pt x="364" y="3036"/>
                    <a:pt x="0" y="2611"/>
                    <a:pt x="0" y="1912"/>
                  </a:cubicBezTo>
                </a:path>
              </a:pathLst>
            </a:custGeom>
            <a:grpFill/>
            <a:ln>
              <a:noFill/>
            </a:ln>
          </p:spPr>
        </p:sp>
        <p:sp>
          <p:nvSpPr>
            <p:cNvPr id="24" name="Freeform 5"/>
            <p:cNvSpPr/>
            <p:nvPr/>
          </p:nvSpPr>
          <p:spPr>
            <a:xfrm>
              <a:off x="4951080" y="3223800"/>
              <a:ext cx="557640" cy="1355760"/>
            </a:xfrm>
            <a:custGeom>
              <a:avLst/>
              <a:gdLst/>
              <a:ahLst/>
              <a:cxnLst/>
              <a:rect l="0" t="0" r="r" b="b"/>
              <a:pathLst>
                <a:path w="1549" h="3766">
                  <a:moveTo>
                    <a:pt x="0" y="2884"/>
                  </a:moveTo>
                  <a:lnTo>
                    <a:pt x="0" y="2884"/>
                  </a:lnTo>
                  <a:cubicBezTo>
                    <a:pt x="0" y="0"/>
                    <a:pt x="0" y="0"/>
                    <a:pt x="0" y="0"/>
                  </a:cubicBezTo>
                  <a:cubicBezTo>
                    <a:pt x="850" y="0"/>
                    <a:pt x="850" y="0"/>
                    <a:pt x="850" y="0"/>
                  </a:cubicBezTo>
                  <a:cubicBezTo>
                    <a:pt x="850" y="759"/>
                    <a:pt x="850" y="759"/>
                    <a:pt x="850" y="759"/>
                  </a:cubicBezTo>
                  <a:cubicBezTo>
                    <a:pt x="1548" y="759"/>
                    <a:pt x="1548" y="759"/>
                    <a:pt x="1548" y="759"/>
                  </a:cubicBezTo>
                  <a:cubicBezTo>
                    <a:pt x="1548" y="1487"/>
                    <a:pt x="1548" y="1487"/>
                    <a:pt x="1548" y="1487"/>
                  </a:cubicBezTo>
                  <a:cubicBezTo>
                    <a:pt x="850" y="1487"/>
                    <a:pt x="850" y="1487"/>
                    <a:pt x="850" y="1487"/>
                  </a:cubicBezTo>
                  <a:cubicBezTo>
                    <a:pt x="850" y="2732"/>
                    <a:pt x="850" y="2732"/>
                    <a:pt x="850" y="2732"/>
                  </a:cubicBezTo>
                  <a:cubicBezTo>
                    <a:pt x="850" y="2945"/>
                    <a:pt x="941" y="3036"/>
                    <a:pt x="1122" y="3036"/>
                  </a:cubicBezTo>
                  <a:cubicBezTo>
                    <a:pt x="1274" y="3036"/>
                    <a:pt x="1396" y="3006"/>
                    <a:pt x="1517" y="2914"/>
                  </a:cubicBezTo>
                  <a:cubicBezTo>
                    <a:pt x="1517" y="3613"/>
                    <a:pt x="1517" y="3613"/>
                    <a:pt x="1517" y="3613"/>
                  </a:cubicBezTo>
                  <a:cubicBezTo>
                    <a:pt x="1365" y="3703"/>
                    <a:pt x="1153" y="3765"/>
                    <a:pt x="881" y="3765"/>
                  </a:cubicBezTo>
                  <a:cubicBezTo>
                    <a:pt x="334" y="3765"/>
                    <a:pt x="0" y="3582"/>
                    <a:pt x="0" y="2884"/>
                  </a:cubicBezTo>
                </a:path>
              </a:pathLst>
            </a:custGeom>
            <a:grpFill/>
            <a:ln>
              <a:noFill/>
            </a:ln>
          </p:spPr>
        </p:sp>
        <p:sp>
          <p:nvSpPr>
            <p:cNvPr id="25" name="Freeform 6"/>
            <p:cNvSpPr/>
            <p:nvPr/>
          </p:nvSpPr>
          <p:spPr>
            <a:xfrm>
              <a:off x="5639760" y="3475440"/>
              <a:ext cx="874800" cy="1114920"/>
            </a:xfrm>
            <a:custGeom>
              <a:avLst/>
              <a:gdLst/>
              <a:ahLst/>
              <a:cxnLst/>
              <a:rect l="0" t="0" r="r" b="b"/>
              <a:pathLst>
                <a:path w="2430" h="3097">
                  <a:moveTo>
                    <a:pt x="0" y="2640"/>
                  </a:moveTo>
                  <a:lnTo>
                    <a:pt x="0" y="2640"/>
                  </a:lnTo>
                  <a:cubicBezTo>
                    <a:pt x="364" y="2094"/>
                    <a:pt x="364" y="2094"/>
                    <a:pt x="364" y="2094"/>
                  </a:cubicBezTo>
                  <a:cubicBezTo>
                    <a:pt x="697" y="2307"/>
                    <a:pt x="1032" y="2428"/>
                    <a:pt x="1305" y="2428"/>
                  </a:cubicBezTo>
                  <a:cubicBezTo>
                    <a:pt x="1548" y="2428"/>
                    <a:pt x="1669" y="2337"/>
                    <a:pt x="1669" y="2215"/>
                  </a:cubicBezTo>
                  <a:lnTo>
                    <a:pt x="1669" y="2215"/>
                  </a:lnTo>
                  <a:cubicBezTo>
                    <a:pt x="1669" y="2033"/>
                    <a:pt x="1366" y="1972"/>
                    <a:pt x="1032" y="1851"/>
                  </a:cubicBezTo>
                  <a:cubicBezTo>
                    <a:pt x="637" y="1730"/>
                    <a:pt x="151" y="1547"/>
                    <a:pt x="151" y="971"/>
                  </a:cubicBezTo>
                  <a:cubicBezTo>
                    <a:pt x="151" y="940"/>
                    <a:pt x="151" y="940"/>
                    <a:pt x="151" y="940"/>
                  </a:cubicBezTo>
                  <a:cubicBezTo>
                    <a:pt x="151" y="332"/>
                    <a:pt x="637" y="0"/>
                    <a:pt x="1244" y="0"/>
                  </a:cubicBezTo>
                  <a:cubicBezTo>
                    <a:pt x="1609" y="0"/>
                    <a:pt x="2033" y="121"/>
                    <a:pt x="2368" y="363"/>
                  </a:cubicBezTo>
                  <a:cubicBezTo>
                    <a:pt x="2033" y="940"/>
                    <a:pt x="2033" y="940"/>
                    <a:pt x="2033" y="940"/>
                  </a:cubicBezTo>
                  <a:cubicBezTo>
                    <a:pt x="1730" y="758"/>
                    <a:pt x="1457" y="667"/>
                    <a:pt x="1214" y="667"/>
                  </a:cubicBezTo>
                  <a:cubicBezTo>
                    <a:pt x="1032" y="667"/>
                    <a:pt x="910" y="758"/>
                    <a:pt x="910" y="849"/>
                  </a:cubicBezTo>
                  <a:cubicBezTo>
                    <a:pt x="910" y="879"/>
                    <a:pt x="910" y="879"/>
                    <a:pt x="910" y="879"/>
                  </a:cubicBezTo>
                  <a:cubicBezTo>
                    <a:pt x="910" y="1031"/>
                    <a:pt x="1183" y="1122"/>
                    <a:pt x="1517" y="1244"/>
                  </a:cubicBezTo>
                  <a:cubicBezTo>
                    <a:pt x="1943" y="1365"/>
                    <a:pt x="2429" y="1578"/>
                    <a:pt x="2429" y="2124"/>
                  </a:cubicBezTo>
                  <a:lnTo>
                    <a:pt x="2429" y="2124"/>
                  </a:lnTo>
                  <a:cubicBezTo>
                    <a:pt x="2429" y="2793"/>
                    <a:pt x="1912" y="3096"/>
                    <a:pt x="1275" y="3096"/>
                  </a:cubicBezTo>
                  <a:cubicBezTo>
                    <a:pt x="850" y="3096"/>
                    <a:pt x="394" y="2944"/>
                    <a:pt x="0" y="2640"/>
                  </a:cubicBezTo>
                </a:path>
              </a:pathLst>
            </a:custGeom>
            <a:grpFill/>
            <a:ln>
              <a:noFill/>
            </a:ln>
          </p:spPr>
        </p:sp>
        <p:sp>
          <p:nvSpPr>
            <p:cNvPr id="26" name="Freeform 7"/>
            <p:cNvSpPr/>
            <p:nvPr/>
          </p:nvSpPr>
          <p:spPr>
            <a:xfrm>
              <a:off x="8317800" y="4250880"/>
              <a:ext cx="864360" cy="743760"/>
            </a:xfrm>
            <a:custGeom>
              <a:avLst/>
              <a:gdLst/>
              <a:ahLst/>
              <a:cxnLst/>
              <a:rect l="0" t="0" r="r" b="b"/>
              <a:pathLst>
                <a:path w="2401" h="2066">
                  <a:moveTo>
                    <a:pt x="1914" y="912"/>
                  </a:moveTo>
                  <a:lnTo>
                    <a:pt x="1914" y="912"/>
                  </a:lnTo>
                  <a:cubicBezTo>
                    <a:pt x="1883" y="942"/>
                    <a:pt x="1883" y="942"/>
                    <a:pt x="1883" y="942"/>
                  </a:cubicBezTo>
                  <a:cubicBezTo>
                    <a:pt x="1731" y="1185"/>
                    <a:pt x="1458" y="1428"/>
                    <a:pt x="1185" y="1579"/>
                  </a:cubicBezTo>
                  <a:cubicBezTo>
                    <a:pt x="911" y="1428"/>
                    <a:pt x="638" y="1185"/>
                    <a:pt x="486" y="912"/>
                  </a:cubicBezTo>
                  <a:cubicBezTo>
                    <a:pt x="729" y="547"/>
                    <a:pt x="821" y="213"/>
                    <a:pt x="851" y="0"/>
                  </a:cubicBezTo>
                  <a:cubicBezTo>
                    <a:pt x="425" y="0"/>
                    <a:pt x="425" y="0"/>
                    <a:pt x="425" y="0"/>
                  </a:cubicBezTo>
                  <a:cubicBezTo>
                    <a:pt x="365" y="274"/>
                    <a:pt x="243" y="547"/>
                    <a:pt x="61" y="790"/>
                  </a:cubicBezTo>
                  <a:cubicBezTo>
                    <a:pt x="0" y="882"/>
                    <a:pt x="0" y="882"/>
                    <a:pt x="0" y="882"/>
                  </a:cubicBezTo>
                  <a:cubicBezTo>
                    <a:pt x="31" y="1003"/>
                    <a:pt x="31" y="1003"/>
                    <a:pt x="31" y="1003"/>
                  </a:cubicBezTo>
                  <a:cubicBezTo>
                    <a:pt x="243" y="1397"/>
                    <a:pt x="668" y="1822"/>
                    <a:pt x="1124" y="2005"/>
                  </a:cubicBezTo>
                  <a:cubicBezTo>
                    <a:pt x="1185" y="2065"/>
                    <a:pt x="1185" y="2065"/>
                    <a:pt x="1185" y="2065"/>
                  </a:cubicBezTo>
                  <a:cubicBezTo>
                    <a:pt x="1275" y="2005"/>
                    <a:pt x="1275" y="2005"/>
                    <a:pt x="1275" y="2005"/>
                  </a:cubicBezTo>
                  <a:cubicBezTo>
                    <a:pt x="1671" y="1853"/>
                    <a:pt x="2035" y="1519"/>
                    <a:pt x="2247" y="1185"/>
                  </a:cubicBezTo>
                  <a:cubicBezTo>
                    <a:pt x="2278" y="1124"/>
                    <a:pt x="2339" y="1063"/>
                    <a:pt x="2339" y="1003"/>
                  </a:cubicBezTo>
                  <a:cubicBezTo>
                    <a:pt x="2400" y="882"/>
                    <a:pt x="2400" y="882"/>
                    <a:pt x="2400" y="882"/>
                  </a:cubicBezTo>
                  <a:cubicBezTo>
                    <a:pt x="2339" y="790"/>
                    <a:pt x="2339" y="790"/>
                    <a:pt x="2339" y="790"/>
                  </a:cubicBezTo>
                  <a:cubicBezTo>
                    <a:pt x="2126" y="486"/>
                    <a:pt x="2035" y="183"/>
                    <a:pt x="1974" y="0"/>
                  </a:cubicBezTo>
                  <a:cubicBezTo>
                    <a:pt x="1550" y="0"/>
                    <a:pt x="1550" y="0"/>
                    <a:pt x="1550" y="0"/>
                  </a:cubicBezTo>
                  <a:cubicBezTo>
                    <a:pt x="1580" y="213"/>
                    <a:pt x="1671" y="547"/>
                    <a:pt x="1914" y="912"/>
                  </a:cubicBezTo>
                </a:path>
              </a:pathLst>
            </a:custGeom>
            <a:grpFill/>
            <a:ln>
              <a:noFill/>
            </a:ln>
          </p:spPr>
        </p:sp>
        <p:sp>
          <p:nvSpPr>
            <p:cNvPr id="27" name="Freeform 8"/>
            <p:cNvSpPr/>
            <p:nvPr/>
          </p:nvSpPr>
          <p:spPr>
            <a:xfrm>
              <a:off x="8197560" y="2152440"/>
              <a:ext cx="1104480" cy="1661760"/>
            </a:xfrm>
            <a:custGeom>
              <a:avLst/>
              <a:gdLst/>
              <a:ahLst/>
              <a:cxnLst/>
              <a:rect l="0" t="0" r="r" b="b"/>
              <a:pathLst>
                <a:path w="3068" h="4616">
                  <a:moveTo>
                    <a:pt x="790" y="3279"/>
                  </a:moveTo>
                  <a:lnTo>
                    <a:pt x="790" y="3279"/>
                  </a:lnTo>
                  <a:cubicBezTo>
                    <a:pt x="608" y="2885"/>
                    <a:pt x="426" y="2521"/>
                    <a:pt x="426" y="2156"/>
                  </a:cubicBezTo>
                  <a:cubicBezTo>
                    <a:pt x="456" y="1732"/>
                    <a:pt x="669" y="1306"/>
                    <a:pt x="1093" y="1003"/>
                  </a:cubicBezTo>
                  <a:cubicBezTo>
                    <a:pt x="1155" y="942"/>
                    <a:pt x="1367" y="790"/>
                    <a:pt x="1519" y="638"/>
                  </a:cubicBezTo>
                  <a:cubicBezTo>
                    <a:pt x="1701" y="790"/>
                    <a:pt x="1914" y="942"/>
                    <a:pt x="1974" y="1003"/>
                  </a:cubicBezTo>
                  <a:cubicBezTo>
                    <a:pt x="2369" y="1306"/>
                    <a:pt x="2612" y="1732"/>
                    <a:pt x="2612" y="2156"/>
                  </a:cubicBezTo>
                  <a:cubicBezTo>
                    <a:pt x="2642" y="2521"/>
                    <a:pt x="2460" y="2885"/>
                    <a:pt x="2278" y="3279"/>
                  </a:cubicBezTo>
                  <a:cubicBezTo>
                    <a:pt x="2126" y="3675"/>
                    <a:pt x="1914" y="4129"/>
                    <a:pt x="1852" y="4615"/>
                  </a:cubicBezTo>
                  <a:cubicBezTo>
                    <a:pt x="2308" y="4615"/>
                    <a:pt x="2308" y="4615"/>
                    <a:pt x="2308" y="4615"/>
                  </a:cubicBezTo>
                  <a:cubicBezTo>
                    <a:pt x="2338" y="4220"/>
                    <a:pt x="2521" y="3827"/>
                    <a:pt x="2673" y="3462"/>
                  </a:cubicBezTo>
                  <a:cubicBezTo>
                    <a:pt x="2885" y="3037"/>
                    <a:pt x="3067" y="2612"/>
                    <a:pt x="3067" y="2156"/>
                  </a:cubicBezTo>
                  <a:cubicBezTo>
                    <a:pt x="3067" y="1610"/>
                    <a:pt x="2764" y="1033"/>
                    <a:pt x="2248" y="669"/>
                  </a:cubicBezTo>
                  <a:cubicBezTo>
                    <a:pt x="2065" y="517"/>
                    <a:pt x="1822" y="334"/>
                    <a:pt x="1701" y="183"/>
                  </a:cubicBezTo>
                  <a:cubicBezTo>
                    <a:pt x="1519" y="0"/>
                    <a:pt x="1519" y="0"/>
                    <a:pt x="1519" y="0"/>
                  </a:cubicBezTo>
                  <a:cubicBezTo>
                    <a:pt x="1367" y="183"/>
                    <a:pt x="1367" y="183"/>
                    <a:pt x="1367" y="183"/>
                  </a:cubicBezTo>
                  <a:cubicBezTo>
                    <a:pt x="1185" y="364"/>
                    <a:pt x="881" y="607"/>
                    <a:pt x="820" y="669"/>
                  </a:cubicBezTo>
                  <a:cubicBezTo>
                    <a:pt x="304" y="1033"/>
                    <a:pt x="0" y="1610"/>
                    <a:pt x="0" y="2156"/>
                  </a:cubicBezTo>
                  <a:cubicBezTo>
                    <a:pt x="0" y="2612"/>
                    <a:pt x="183" y="3037"/>
                    <a:pt x="365" y="3462"/>
                  </a:cubicBezTo>
                  <a:cubicBezTo>
                    <a:pt x="547" y="3827"/>
                    <a:pt x="699" y="4220"/>
                    <a:pt x="759" y="4615"/>
                  </a:cubicBezTo>
                  <a:cubicBezTo>
                    <a:pt x="1215" y="4615"/>
                    <a:pt x="1215" y="4615"/>
                    <a:pt x="1215" y="4615"/>
                  </a:cubicBezTo>
                  <a:cubicBezTo>
                    <a:pt x="1155" y="4129"/>
                    <a:pt x="942" y="3675"/>
                    <a:pt x="790" y="3279"/>
                  </a:cubicBezTo>
                </a:path>
              </a:pathLst>
            </a:custGeom>
            <a:grpFill/>
            <a:ln>
              <a:noFill/>
            </a:ln>
          </p:spPr>
        </p:sp>
        <p:sp>
          <p:nvSpPr>
            <p:cNvPr id="28" name="Freeform 9"/>
            <p:cNvSpPr/>
            <p:nvPr/>
          </p:nvSpPr>
          <p:spPr>
            <a:xfrm>
              <a:off x="9181800" y="3048840"/>
              <a:ext cx="1148040" cy="765360"/>
            </a:xfrm>
            <a:custGeom>
              <a:avLst/>
              <a:gdLst/>
              <a:ahLst/>
              <a:cxnLst/>
              <a:rect l="0" t="0" r="r" b="b"/>
              <a:pathLst>
                <a:path w="3189" h="2126">
                  <a:moveTo>
                    <a:pt x="2824" y="486"/>
                  </a:moveTo>
                  <a:lnTo>
                    <a:pt x="2824" y="486"/>
                  </a:lnTo>
                  <a:cubicBezTo>
                    <a:pt x="2551" y="182"/>
                    <a:pt x="2186" y="0"/>
                    <a:pt x="1791" y="0"/>
                  </a:cubicBezTo>
                  <a:lnTo>
                    <a:pt x="1791" y="0"/>
                  </a:lnTo>
                  <a:cubicBezTo>
                    <a:pt x="1275" y="0"/>
                    <a:pt x="819" y="274"/>
                    <a:pt x="486" y="821"/>
                  </a:cubicBezTo>
                  <a:cubicBezTo>
                    <a:pt x="182" y="1275"/>
                    <a:pt x="30" y="1791"/>
                    <a:pt x="0" y="2125"/>
                  </a:cubicBezTo>
                  <a:cubicBezTo>
                    <a:pt x="455" y="2125"/>
                    <a:pt x="455" y="2125"/>
                    <a:pt x="455" y="2125"/>
                  </a:cubicBezTo>
                  <a:cubicBezTo>
                    <a:pt x="486" y="1852"/>
                    <a:pt x="607" y="1428"/>
                    <a:pt x="850" y="1063"/>
                  </a:cubicBezTo>
                  <a:cubicBezTo>
                    <a:pt x="1032" y="759"/>
                    <a:pt x="1336" y="425"/>
                    <a:pt x="1791" y="425"/>
                  </a:cubicBezTo>
                  <a:lnTo>
                    <a:pt x="1791" y="425"/>
                  </a:lnTo>
                  <a:cubicBezTo>
                    <a:pt x="2065" y="425"/>
                    <a:pt x="2308" y="547"/>
                    <a:pt x="2459" y="759"/>
                  </a:cubicBezTo>
                  <a:cubicBezTo>
                    <a:pt x="2641" y="972"/>
                    <a:pt x="2732" y="1245"/>
                    <a:pt x="2672" y="1548"/>
                  </a:cubicBezTo>
                  <a:cubicBezTo>
                    <a:pt x="3097" y="1639"/>
                    <a:pt x="3097" y="1639"/>
                    <a:pt x="3097" y="1639"/>
                  </a:cubicBezTo>
                  <a:cubicBezTo>
                    <a:pt x="3188" y="1215"/>
                    <a:pt x="3067" y="789"/>
                    <a:pt x="2824" y="486"/>
                  </a:cubicBezTo>
                </a:path>
              </a:pathLst>
            </a:custGeom>
            <a:grpFill/>
            <a:ln>
              <a:noFill/>
            </a:ln>
          </p:spPr>
        </p:sp>
        <p:sp>
          <p:nvSpPr>
            <p:cNvPr id="29" name="Freeform 10"/>
            <p:cNvSpPr/>
            <p:nvPr/>
          </p:nvSpPr>
          <p:spPr>
            <a:xfrm>
              <a:off x="7170120" y="3048840"/>
              <a:ext cx="1148040" cy="765360"/>
            </a:xfrm>
            <a:custGeom>
              <a:avLst/>
              <a:gdLst/>
              <a:ahLst/>
              <a:cxnLst/>
              <a:rect l="0" t="0" r="r" b="b"/>
              <a:pathLst>
                <a:path w="3189" h="2126">
                  <a:moveTo>
                    <a:pt x="2703" y="821"/>
                  </a:moveTo>
                  <a:lnTo>
                    <a:pt x="2703" y="821"/>
                  </a:lnTo>
                  <a:cubicBezTo>
                    <a:pt x="2368" y="274"/>
                    <a:pt x="1882" y="0"/>
                    <a:pt x="1397" y="0"/>
                  </a:cubicBezTo>
                  <a:cubicBezTo>
                    <a:pt x="1366" y="0"/>
                    <a:pt x="1366" y="0"/>
                    <a:pt x="1366" y="0"/>
                  </a:cubicBezTo>
                  <a:cubicBezTo>
                    <a:pt x="972" y="0"/>
                    <a:pt x="607" y="182"/>
                    <a:pt x="364" y="486"/>
                  </a:cubicBezTo>
                  <a:cubicBezTo>
                    <a:pt x="122" y="789"/>
                    <a:pt x="0" y="1215"/>
                    <a:pt x="90" y="1639"/>
                  </a:cubicBezTo>
                  <a:cubicBezTo>
                    <a:pt x="516" y="1548"/>
                    <a:pt x="516" y="1548"/>
                    <a:pt x="516" y="1548"/>
                  </a:cubicBezTo>
                  <a:cubicBezTo>
                    <a:pt x="455" y="1275"/>
                    <a:pt x="546" y="972"/>
                    <a:pt x="698" y="759"/>
                  </a:cubicBezTo>
                  <a:cubicBezTo>
                    <a:pt x="881" y="547"/>
                    <a:pt x="1123" y="425"/>
                    <a:pt x="1366" y="425"/>
                  </a:cubicBezTo>
                  <a:lnTo>
                    <a:pt x="1366" y="425"/>
                  </a:lnTo>
                  <a:cubicBezTo>
                    <a:pt x="1852" y="425"/>
                    <a:pt x="2155" y="759"/>
                    <a:pt x="2338" y="1063"/>
                  </a:cubicBezTo>
                  <a:cubicBezTo>
                    <a:pt x="2581" y="1428"/>
                    <a:pt x="2703" y="1852"/>
                    <a:pt x="2733" y="2125"/>
                  </a:cubicBezTo>
                  <a:cubicBezTo>
                    <a:pt x="3188" y="2125"/>
                    <a:pt x="3188" y="2125"/>
                    <a:pt x="3188" y="2125"/>
                  </a:cubicBezTo>
                  <a:cubicBezTo>
                    <a:pt x="3158" y="1791"/>
                    <a:pt x="3006" y="1275"/>
                    <a:pt x="2703" y="821"/>
                  </a:cubicBezTo>
                </a:path>
              </a:pathLst>
            </a:custGeom>
            <a:grpFill/>
            <a:ln>
              <a:noFill/>
            </a:ln>
          </p:spPr>
        </p:sp>
        <p:sp>
          <p:nvSpPr>
            <p:cNvPr id="30" name="Freeform 11"/>
            <p:cNvSpPr/>
            <p:nvPr/>
          </p:nvSpPr>
          <p:spPr>
            <a:xfrm>
              <a:off x="7847640" y="3956040"/>
              <a:ext cx="1804320" cy="153360"/>
            </a:xfrm>
            <a:custGeom>
              <a:avLst/>
              <a:gdLst/>
              <a:ahLst/>
              <a:cxnLst/>
              <a:rect l="0" t="0" r="r" b="b"/>
              <a:pathLst>
                <a:path w="5012" h="426">
                  <a:moveTo>
                    <a:pt x="5011" y="425"/>
                  </a:moveTo>
                  <a:lnTo>
                    <a:pt x="0" y="425"/>
                  </a:lnTo>
                  <a:lnTo>
                    <a:pt x="0" y="0"/>
                  </a:lnTo>
                  <a:lnTo>
                    <a:pt x="5011" y="0"/>
                  </a:lnTo>
                  <a:lnTo>
                    <a:pt x="5011" y="425"/>
                  </a:lnTo>
                </a:path>
              </a:pathLst>
            </a:custGeom>
            <a:grpFill/>
            <a:ln>
              <a:noFill/>
            </a:ln>
          </p:spPr>
        </p:sp>
      </p:grpSp>
      <p:sp>
        <p:nvSpPr>
          <p:cNvPr id="7" name="Footer Placeholder 6"/>
          <p:cNvSpPr>
            <a:spLocks noGrp="1"/>
          </p:cNvSpPr>
          <p:nvPr>
            <p:ph type="ftr" sz="quarter" idx="10"/>
          </p:nvPr>
        </p:nvSpPr>
        <p:spPr/>
        <p:txBody>
          <a:bodyPr/>
          <a:lstStyle>
            <a:lvl1pPr>
              <a:defRPr>
                <a:solidFill>
                  <a:schemeClr val="bg1"/>
                </a:solidFill>
              </a:defRPr>
            </a:lvl1pPr>
          </a:lstStyle>
          <a:p>
            <a:pPr marL="9525" defTabSz="685800">
              <a:spcBef>
                <a:spcPts val="83"/>
              </a:spcBef>
            </a:pPr>
            <a:r>
              <a:rPr lang="en-US" spc="56">
                <a:solidFill>
                  <a:srgbClr val="FFFFFF"/>
                </a:solidFill>
              </a:rPr>
              <a:t>© </a:t>
            </a:r>
            <a:r>
              <a:rPr lang="en-US" spc="-4">
                <a:solidFill>
                  <a:srgbClr val="FFFFFF"/>
                </a:solidFill>
              </a:rPr>
              <a:t>The </a:t>
            </a:r>
            <a:r>
              <a:rPr lang="en-US" spc="-15">
                <a:solidFill>
                  <a:srgbClr val="FFFFFF"/>
                </a:solidFill>
              </a:rPr>
              <a:t>Scout Association</a:t>
            </a:r>
            <a:endParaRPr lang="en-US" spc="-15" dirty="0">
              <a:solidFill>
                <a:srgbClr val="FFFFFF"/>
              </a:solidFill>
            </a:endParaRPr>
          </a:p>
        </p:txBody>
      </p:sp>
      <p:sp>
        <p:nvSpPr>
          <p:cNvPr id="8" name="Slide Number Placeholder 7"/>
          <p:cNvSpPr>
            <a:spLocks noGrp="1"/>
          </p:cNvSpPr>
          <p:nvPr>
            <p:ph type="sldNum" sz="quarter" idx="11"/>
          </p:nvPr>
        </p:nvSpPr>
        <p:spPr/>
        <p:txBody>
          <a:bodyPr/>
          <a:lstStyle>
            <a:lvl1pPr>
              <a:defRPr>
                <a:solidFill>
                  <a:schemeClr val="bg1"/>
                </a:solidFill>
              </a:defRPr>
            </a:lvl1pPr>
          </a:lstStyle>
          <a:p>
            <a:pPr marL="19050" defTabSz="685800">
              <a:spcBef>
                <a:spcPts val="83"/>
              </a:spcBef>
            </a:pPr>
            <a:fld id="{81D60167-4931-47E6-BA6A-407CBD079E47}" type="slidenum">
              <a:rPr lang="uk-UA" spc="26" smtClean="0">
                <a:solidFill>
                  <a:srgbClr val="FFFFFF"/>
                </a:solidFill>
              </a:rPr>
              <a:pPr marL="19050" defTabSz="685800">
                <a:spcBef>
                  <a:spcPts val="83"/>
                </a:spcBef>
              </a:pPr>
              <a:t>‹#›</a:t>
            </a:fld>
            <a:endParaRPr lang="uk-UA" spc="26" dirty="0">
              <a:solidFill>
                <a:srgbClr val="FFFFFF"/>
              </a:solidFill>
            </a:endParaRPr>
          </a:p>
        </p:txBody>
      </p:sp>
      <p:sp>
        <p:nvSpPr>
          <p:cNvPr id="10" name="Text Placeholder 9"/>
          <p:cNvSpPr>
            <a:spLocks noGrp="1"/>
          </p:cNvSpPr>
          <p:nvPr>
            <p:ph type="body" sz="quarter" idx="12" hasCustomPrompt="1"/>
          </p:nvPr>
        </p:nvSpPr>
        <p:spPr>
          <a:xfrm>
            <a:off x="2300287" y="4071471"/>
            <a:ext cx="9529763" cy="1025281"/>
          </a:xfrm>
          <a:prstGeom prst="rect">
            <a:avLst/>
          </a:prstGeom>
        </p:spPr>
        <p:txBody>
          <a:bodyPr/>
          <a:lstStyle>
            <a:lvl1pPr>
              <a:defRPr lang="en-US" sz="4050" b="0" i="0" kern="1200" spc="-53" smtClean="0">
                <a:solidFill>
                  <a:srgbClr val="FFFFFF"/>
                </a:solidFill>
                <a:latin typeface="Nunito Sans Black" charset="0"/>
                <a:ea typeface="Nunito Sans Black" charset="0"/>
                <a:cs typeface="Nunito Sans Black" charset="0"/>
              </a:defRPr>
            </a:lvl1pPr>
            <a:lvl2pPr marL="9525" algn="l" defTabSz="685800" rtl="0" eaLnBrk="1" latinLnBrk="0" hangingPunct="1">
              <a:lnSpc>
                <a:spcPct val="100000"/>
              </a:lnSpc>
              <a:spcBef>
                <a:spcPts val="90"/>
              </a:spcBef>
              <a:defRPr lang="en-US" sz="2550" b="0" i="0" kern="1200" spc="-45" dirty="0" smtClean="0">
                <a:solidFill>
                  <a:schemeClr val="accent6"/>
                </a:solidFill>
                <a:latin typeface="Nunito Sans" charset="0"/>
                <a:ea typeface="Nunito Sans" charset="0"/>
                <a:cs typeface="Nunito Sans" charset="0"/>
              </a:defRPr>
            </a:lvl2pPr>
            <a:lvl3pPr marL="9525" algn="l" defTabSz="685800" rtl="0" eaLnBrk="1" latinLnBrk="0" hangingPunct="1">
              <a:lnSpc>
                <a:spcPct val="100000"/>
              </a:lnSpc>
              <a:spcBef>
                <a:spcPts val="90"/>
              </a:spcBef>
              <a:defRPr lang="en-US" sz="2550" b="0" i="0" kern="1200" spc="-45" dirty="0" smtClean="0">
                <a:solidFill>
                  <a:srgbClr val="FFFFFF"/>
                </a:solidFill>
                <a:latin typeface="Nunito Sans" charset="0"/>
                <a:ea typeface="Nunito Sans" charset="0"/>
                <a:cs typeface="Nunito Sans" charset="0"/>
              </a:defRPr>
            </a:lvl3pPr>
            <a:lvl4pPr marL="9525" algn="l" defTabSz="685800" rtl="0" eaLnBrk="1" latinLnBrk="0" hangingPunct="1">
              <a:lnSpc>
                <a:spcPct val="100000"/>
              </a:lnSpc>
              <a:spcBef>
                <a:spcPts val="90"/>
              </a:spcBef>
              <a:defRPr lang="en-US" sz="2550" b="0" i="0" kern="1200" spc="-45" dirty="0" smtClean="0">
                <a:solidFill>
                  <a:srgbClr val="FFFFFF"/>
                </a:solidFill>
                <a:latin typeface="Nunito Sans" charset="0"/>
                <a:ea typeface="Nunito Sans" charset="0"/>
                <a:cs typeface="Nunito Sans" charset="0"/>
              </a:defRPr>
            </a:lvl4pPr>
            <a:lvl5pPr marL="9525" algn="l" defTabSz="685800" rtl="0" eaLnBrk="1" latinLnBrk="0" hangingPunct="1">
              <a:lnSpc>
                <a:spcPct val="100000"/>
              </a:lnSpc>
              <a:spcBef>
                <a:spcPts val="90"/>
              </a:spcBef>
              <a:defRPr lang="en-US" sz="2550" b="0" i="0" kern="1200" spc="-45" dirty="0">
                <a:solidFill>
                  <a:srgbClr val="FFFFFF"/>
                </a:solidFill>
                <a:latin typeface="Nunito Sans" charset="0"/>
                <a:ea typeface="Nunito Sans" charset="0"/>
                <a:cs typeface="Nunito Sans" charset="0"/>
              </a:defRPr>
            </a:lvl5pPr>
          </a:lstStyle>
          <a:p>
            <a:pPr lvl="0"/>
            <a:r>
              <a:rPr lang="en-US" dirty="0"/>
              <a:t>Divider Example</a:t>
            </a:r>
          </a:p>
          <a:p>
            <a:pPr lvl="1"/>
            <a:r>
              <a:rPr lang="en-US" dirty="0"/>
              <a:t>Subhead goes here</a:t>
            </a:r>
          </a:p>
        </p:txBody>
      </p:sp>
    </p:spTree>
    <p:extLst>
      <p:ext uri="{BB962C8B-B14F-4D97-AF65-F5344CB8AC3E}">
        <p14:creationId xmlns:p14="http://schemas.microsoft.com/office/powerpoint/2010/main" val="20145310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itle and text content">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tx1"/>
                </a:solidFill>
              </a:defRPr>
            </a:lvl1pPr>
          </a:lstStyle>
          <a:p>
            <a:r>
              <a:rPr lang="en-US" dirty="0"/>
              <a:t>Presentation title</a:t>
            </a:r>
            <a:endParaRPr dirty="0"/>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a:defRPr lang="en-US" sz="1350" b="0" i="0" kern="1200" spc="-4" dirty="0" smtClean="0">
                <a:solidFill>
                  <a:schemeClr val="tx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dirty="0"/>
              <a:t>Page heading</a:t>
            </a:r>
            <a:endParaRPr dirty="0"/>
          </a:p>
        </p:txBody>
      </p:sp>
      <p:sp>
        <p:nvSpPr>
          <p:cNvPr id="5" name="Holder 5"/>
          <p:cNvSpPr>
            <a:spLocks noGrp="1"/>
          </p:cNvSpPr>
          <p:nvPr>
            <p:ph type="dt" sz="half" idx="6"/>
          </p:nvPr>
        </p:nvSpPr>
        <p:spPr/>
        <p:txBody>
          <a:bodyPr lIns="0" tIns="0" rIns="0" bIns="0"/>
          <a:lstStyle>
            <a:lvl1pPr algn="l">
              <a:defRPr>
                <a:solidFill>
                  <a:schemeClr val="tx1"/>
                </a:solidFill>
              </a:defRPr>
            </a:lvl1pPr>
          </a:lstStyle>
          <a:p>
            <a:r>
              <a:rPr lang="mr-IN">
                <a:solidFill>
                  <a:srgbClr val="000000"/>
                </a:solidFill>
              </a:rPr>
              <a:t>18/02/2018</a:t>
            </a:r>
            <a:endParaRPr lang="mr-IN" dirty="0">
              <a:solidFill>
                <a:srgbClr val="000000"/>
              </a:solidFill>
            </a:endParaRPr>
          </a:p>
        </p:txBody>
      </p:sp>
      <p:sp>
        <p:nvSpPr>
          <p:cNvPr id="9" name="Footer Placeholder 8"/>
          <p:cNvSpPr>
            <a:spLocks noGrp="1"/>
          </p:cNvSpPr>
          <p:nvPr>
            <p:ph type="ftr" sz="quarter" idx="11"/>
          </p:nvPr>
        </p:nvSpPr>
        <p:spPr/>
        <p:txBody>
          <a:bodyPr/>
          <a:lstStyle/>
          <a:p>
            <a:pPr marL="9525" defTabSz="685800">
              <a:spcBef>
                <a:spcPts val="83"/>
              </a:spcBef>
            </a:pPr>
            <a:r>
              <a:rPr lang="en-US" spc="56">
                <a:solidFill>
                  <a:srgbClr val="000000"/>
                </a:solidFill>
              </a:rPr>
              <a:t>© </a:t>
            </a:r>
            <a:r>
              <a:rPr lang="en-US" spc="-4">
                <a:solidFill>
                  <a:srgbClr val="000000"/>
                </a:solidFill>
              </a:rPr>
              <a:t>The </a:t>
            </a:r>
            <a:r>
              <a:rPr lang="en-US" spc="-15">
                <a:solidFill>
                  <a:srgbClr val="000000"/>
                </a:solidFill>
              </a:rPr>
              <a:t>Scout Association</a:t>
            </a:r>
            <a:endParaRPr lang="en-US" spc="-15" dirty="0">
              <a:solidFill>
                <a:srgbClr val="000000"/>
              </a:solidFill>
            </a:endParaRPr>
          </a:p>
        </p:txBody>
      </p:sp>
      <p:sp>
        <p:nvSpPr>
          <p:cNvPr id="10" name="Slide Number Placeholder 9"/>
          <p:cNvSpPr>
            <a:spLocks noGrp="1"/>
          </p:cNvSpPr>
          <p:nvPr>
            <p:ph type="sldNum" sz="quarter" idx="12"/>
          </p:nvPr>
        </p:nvSpPr>
        <p:spPr/>
        <p:txBody>
          <a:bodyPr/>
          <a:lstStyle/>
          <a:p>
            <a:pPr marL="19050" defTabSz="685800">
              <a:spcBef>
                <a:spcPts val="83"/>
              </a:spcBef>
            </a:pPr>
            <a:fld id="{81D60167-4931-47E6-BA6A-407CBD079E47}" type="slidenum">
              <a:rPr lang="uk-UA" spc="26" smtClean="0">
                <a:solidFill>
                  <a:srgbClr val="000000"/>
                </a:solidFill>
              </a:rPr>
              <a:pPr marL="19050" defTabSz="685800">
                <a:spcBef>
                  <a:spcPts val="83"/>
                </a:spcBef>
              </a:pPr>
              <a:t>‹#›</a:t>
            </a:fld>
            <a:endParaRPr lang="uk-UA" spc="26" dirty="0">
              <a:solidFill>
                <a:srgbClr val="000000"/>
              </a:solidFill>
            </a:endParaRPr>
          </a:p>
        </p:txBody>
      </p:sp>
      <p:sp>
        <p:nvSpPr>
          <p:cNvPr id="14" name="Text Placeholder 13">
            <a:extLst>
              <a:ext uri="{FF2B5EF4-FFF2-40B4-BE49-F238E27FC236}">
                <a16:creationId xmlns:a16="http://schemas.microsoft.com/office/drawing/2014/main" id="{84D27C4D-6128-C640-8C87-936D9CB8B7A3}"/>
              </a:ext>
            </a:extLst>
          </p:cNvPr>
          <p:cNvSpPr>
            <a:spLocks noGrp="1"/>
          </p:cNvSpPr>
          <p:nvPr>
            <p:ph type="body" sz="quarter" idx="14"/>
          </p:nvPr>
        </p:nvSpPr>
        <p:spPr>
          <a:xfrm>
            <a:off x="2123782" y="1801909"/>
            <a:ext cx="7944437" cy="1981312"/>
          </a:xfrm>
        </p:spPr>
        <p:txBody>
          <a:bodyPr>
            <a:spAutoFit/>
          </a:bodyPr>
          <a:lstStyle>
            <a:lvl1pPr marL="13500" indent="0">
              <a:lnSpc>
                <a:spcPts val="2700"/>
              </a:lnSpc>
              <a:buFont typeface="Arial" panose="020B0604020202020204" pitchFamily="34" charset="0"/>
              <a:buNone/>
              <a:defRPr sz="2550"/>
            </a:lvl1pPr>
            <a:lvl2pPr marL="13500" indent="0">
              <a:lnSpc>
                <a:spcPts val="2700"/>
              </a:lnSpc>
              <a:buFont typeface="Arial" panose="020B0604020202020204" pitchFamily="34" charset="0"/>
              <a:buNone/>
              <a:defRPr sz="2550"/>
            </a:lvl2pPr>
            <a:lvl3pPr marL="13500" indent="0">
              <a:lnSpc>
                <a:spcPts val="2700"/>
              </a:lnSpc>
              <a:buFont typeface="Arial" panose="020B0604020202020204" pitchFamily="34" charset="0"/>
              <a:buNone/>
              <a:defRPr sz="2550">
                <a:solidFill>
                  <a:schemeClr val="tx1"/>
                </a:solidFill>
              </a:defRPr>
            </a:lvl3pPr>
            <a:lvl4pPr marL="13500" indent="0">
              <a:lnSpc>
                <a:spcPts val="2700"/>
              </a:lnSpc>
              <a:buFont typeface="Arial" panose="020B0604020202020204" pitchFamily="34" charset="0"/>
              <a:buNone/>
              <a:defRPr sz="2550">
                <a:solidFill>
                  <a:srgbClr val="006EE0"/>
                </a:solidFill>
              </a:defRPr>
            </a:lvl4pPr>
            <a:lvl5pPr marL="13500" indent="0">
              <a:lnSpc>
                <a:spcPts val="2700"/>
              </a:lnSpc>
              <a:buFont typeface="Arial" panose="020B0604020202020204" pitchFamily="34" charset="0"/>
              <a:buNone/>
              <a:defRPr sz="255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33" name="Picture 3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77449" y="359569"/>
            <a:ext cx="1752300" cy="649030"/>
          </a:xfrm>
          <a:prstGeom prst="rect">
            <a:avLst/>
          </a:prstGeom>
        </p:spPr>
      </p:pic>
    </p:spTree>
    <p:extLst>
      <p:ext uri="{BB962C8B-B14F-4D97-AF65-F5344CB8AC3E}">
        <p14:creationId xmlns:p14="http://schemas.microsoft.com/office/powerpoint/2010/main" val="41782560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and text content purple">
    <p:bg>
      <p:bgPr>
        <a:solidFill>
          <a:schemeClr val="tx2"/>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dirty="0"/>
              <a:t>Presentation title</a:t>
            </a:r>
            <a:endParaRPr dirty="0"/>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a:defRPr lang="en-US" sz="1350" b="0" i="0" kern="1200" spc="-4" dirty="0" smtClean="0">
                <a:solidFill>
                  <a:schemeClr val="bg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dirty="0"/>
              <a:t>Page heading</a:t>
            </a:r>
            <a:endParaRPr dirty="0"/>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solidFill>
                  <a:srgbClr val="FFFFFF"/>
                </a:solidFill>
              </a:rPr>
              <a:t>18/02/2018</a:t>
            </a:r>
            <a:endParaRPr lang="mr-IN" dirty="0">
              <a:solidFill>
                <a:srgbClr val="FFFFFF"/>
              </a:solidFill>
            </a:endParaRPr>
          </a:p>
        </p:txBody>
      </p:sp>
      <p:grpSp>
        <p:nvGrpSpPr>
          <p:cNvPr id="21" name="Group 20"/>
          <p:cNvGrpSpPr/>
          <p:nvPr userDrawn="1"/>
        </p:nvGrpSpPr>
        <p:grpSpPr>
          <a:xfrm>
            <a:off x="10077450" y="359569"/>
            <a:ext cx="1752622" cy="493120"/>
            <a:chOff x="228240" y="2152440"/>
            <a:chExt cx="10101600" cy="2842200"/>
          </a:xfrm>
          <a:solidFill>
            <a:schemeClr val="bg1"/>
          </a:solidFill>
        </p:grpSpPr>
        <p:sp>
          <p:nvSpPr>
            <p:cNvPr id="22" name="Freeform 1"/>
            <p:cNvSpPr/>
            <p:nvPr/>
          </p:nvSpPr>
          <p:spPr>
            <a:xfrm>
              <a:off x="228240" y="3147480"/>
              <a:ext cx="1115280" cy="1442880"/>
            </a:xfrm>
            <a:custGeom>
              <a:avLst/>
              <a:gdLst/>
              <a:ahLst/>
              <a:cxnLst/>
              <a:rect l="0" t="0" r="r" b="b"/>
              <a:pathLst>
                <a:path w="3098" h="4008">
                  <a:moveTo>
                    <a:pt x="0" y="3369"/>
                  </a:moveTo>
                  <a:lnTo>
                    <a:pt x="0" y="3369"/>
                  </a:lnTo>
                  <a:cubicBezTo>
                    <a:pt x="516" y="2762"/>
                    <a:pt x="516" y="2762"/>
                    <a:pt x="516" y="2762"/>
                  </a:cubicBezTo>
                  <a:cubicBezTo>
                    <a:pt x="880" y="3065"/>
                    <a:pt x="1245" y="3248"/>
                    <a:pt x="1670" y="3248"/>
                  </a:cubicBezTo>
                  <a:cubicBezTo>
                    <a:pt x="2035" y="3248"/>
                    <a:pt x="2247" y="3096"/>
                    <a:pt x="2247" y="2883"/>
                  </a:cubicBezTo>
                  <a:cubicBezTo>
                    <a:pt x="2247" y="2853"/>
                    <a:pt x="2247" y="2853"/>
                    <a:pt x="2247" y="2853"/>
                  </a:cubicBezTo>
                  <a:cubicBezTo>
                    <a:pt x="2247" y="2641"/>
                    <a:pt x="2095" y="2549"/>
                    <a:pt x="1458" y="2367"/>
                  </a:cubicBezTo>
                  <a:cubicBezTo>
                    <a:pt x="668" y="2155"/>
                    <a:pt x="152" y="1942"/>
                    <a:pt x="152" y="1184"/>
                  </a:cubicBezTo>
                  <a:cubicBezTo>
                    <a:pt x="152" y="1154"/>
                    <a:pt x="152" y="1154"/>
                    <a:pt x="152" y="1154"/>
                  </a:cubicBezTo>
                  <a:cubicBezTo>
                    <a:pt x="152" y="455"/>
                    <a:pt x="729" y="0"/>
                    <a:pt x="1518" y="0"/>
                  </a:cubicBezTo>
                  <a:cubicBezTo>
                    <a:pt x="2095" y="0"/>
                    <a:pt x="2581" y="182"/>
                    <a:pt x="2976" y="485"/>
                  </a:cubicBezTo>
                  <a:cubicBezTo>
                    <a:pt x="2521" y="1123"/>
                    <a:pt x="2521" y="1123"/>
                    <a:pt x="2521" y="1123"/>
                  </a:cubicBezTo>
                  <a:cubicBezTo>
                    <a:pt x="2187" y="911"/>
                    <a:pt x="1852" y="758"/>
                    <a:pt x="1518" y="758"/>
                  </a:cubicBezTo>
                  <a:cubicBezTo>
                    <a:pt x="1185" y="758"/>
                    <a:pt x="1002" y="911"/>
                    <a:pt x="1002" y="1093"/>
                  </a:cubicBezTo>
                  <a:lnTo>
                    <a:pt x="1002" y="1093"/>
                  </a:lnTo>
                  <a:cubicBezTo>
                    <a:pt x="1002" y="1365"/>
                    <a:pt x="1185" y="1426"/>
                    <a:pt x="1852" y="1608"/>
                  </a:cubicBezTo>
                  <a:cubicBezTo>
                    <a:pt x="2642" y="1820"/>
                    <a:pt x="3097" y="2093"/>
                    <a:pt x="3097" y="2792"/>
                  </a:cubicBezTo>
                  <a:lnTo>
                    <a:pt x="3097" y="2792"/>
                  </a:lnTo>
                  <a:cubicBezTo>
                    <a:pt x="3097" y="3551"/>
                    <a:pt x="2490" y="4007"/>
                    <a:pt x="1670" y="4007"/>
                  </a:cubicBezTo>
                  <a:cubicBezTo>
                    <a:pt x="1063" y="4007"/>
                    <a:pt x="486" y="3794"/>
                    <a:pt x="0" y="3369"/>
                  </a:cubicBezTo>
                </a:path>
              </a:pathLst>
            </a:custGeom>
            <a:grpFill/>
            <a:ln>
              <a:noFill/>
            </a:ln>
          </p:spPr>
        </p:sp>
        <p:sp>
          <p:nvSpPr>
            <p:cNvPr id="23" name="Freeform 2"/>
            <p:cNvSpPr/>
            <p:nvPr/>
          </p:nvSpPr>
          <p:spPr>
            <a:xfrm>
              <a:off x="1452600" y="3475440"/>
              <a:ext cx="995400" cy="1114920"/>
            </a:xfrm>
            <a:custGeom>
              <a:avLst/>
              <a:gdLst/>
              <a:ahLst/>
              <a:cxnLst/>
              <a:rect l="0" t="0" r="r" b="b"/>
              <a:pathLst>
                <a:path w="2765" h="3097">
                  <a:moveTo>
                    <a:pt x="0" y="1547"/>
                  </a:moveTo>
                  <a:lnTo>
                    <a:pt x="0" y="1547"/>
                  </a:lnTo>
                  <a:lnTo>
                    <a:pt x="0" y="1547"/>
                  </a:lnTo>
                  <a:cubicBezTo>
                    <a:pt x="0" y="697"/>
                    <a:pt x="668" y="0"/>
                    <a:pt x="1579" y="0"/>
                  </a:cubicBezTo>
                  <a:cubicBezTo>
                    <a:pt x="2126" y="0"/>
                    <a:pt x="2490" y="182"/>
                    <a:pt x="2764" y="485"/>
                  </a:cubicBezTo>
                  <a:cubicBezTo>
                    <a:pt x="2247" y="1061"/>
                    <a:pt x="2247" y="1061"/>
                    <a:pt x="2247" y="1061"/>
                  </a:cubicBezTo>
                  <a:cubicBezTo>
                    <a:pt x="2065" y="849"/>
                    <a:pt x="1852" y="728"/>
                    <a:pt x="1579" y="728"/>
                  </a:cubicBezTo>
                  <a:cubicBezTo>
                    <a:pt x="1154" y="728"/>
                    <a:pt x="851" y="1092"/>
                    <a:pt x="851" y="1547"/>
                  </a:cubicBezTo>
                  <a:lnTo>
                    <a:pt x="851" y="1547"/>
                  </a:lnTo>
                  <a:cubicBezTo>
                    <a:pt x="851" y="2003"/>
                    <a:pt x="1124" y="2367"/>
                    <a:pt x="1610" y="2367"/>
                  </a:cubicBezTo>
                  <a:cubicBezTo>
                    <a:pt x="1883" y="2367"/>
                    <a:pt x="2065" y="2246"/>
                    <a:pt x="2278" y="2064"/>
                  </a:cubicBezTo>
                  <a:cubicBezTo>
                    <a:pt x="2764" y="2550"/>
                    <a:pt x="2764" y="2550"/>
                    <a:pt x="2764" y="2550"/>
                  </a:cubicBezTo>
                  <a:cubicBezTo>
                    <a:pt x="2490" y="2883"/>
                    <a:pt x="2157" y="3096"/>
                    <a:pt x="1549" y="3096"/>
                  </a:cubicBezTo>
                  <a:cubicBezTo>
                    <a:pt x="668" y="3096"/>
                    <a:pt x="0" y="2397"/>
                    <a:pt x="0" y="1547"/>
                  </a:cubicBezTo>
                </a:path>
              </a:pathLst>
            </a:custGeom>
            <a:grpFill/>
            <a:ln>
              <a:noFill/>
            </a:ln>
          </p:spPr>
        </p:sp>
        <p:sp>
          <p:nvSpPr>
            <p:cNvPr id="24" name="Freeform 3"/>
            <p:cNvSpPr/>
            <p:nvPr/>
          </p:nvSpPr>
          <p:spPr>
            <a:xfrm>
              <a:off x="2513160" y="3475440"/>
              <a:ext cx="1159200" cy="1114920"/>
            </a:xfrm>
            <a:custGeom>
              <a:avLst/>
              <a:gdLst/>
              <a:ahLst/>
              <a:cxnLst/>
              <a:rect l="0" t="0" r="r" b="b"/>
              <a:pathLst>
                <a:path w="3220" h="3097">
                  <a:moveTo>
                    <a:pt x="2399" y="1547"/>
                  </a:moveTo>
                  <a:lnTo>
                    <a:pt x="2399" y="1547"/>
                  </a:lnTo>
                  <a:lnTo>
                    <a:pt x="2399" y="1547"/>
                  </a:lnTo>
                  <a:cubicBezTo>
                    <a:pt x="2399" y="1122"/>
                    <a:pt x="2065" y="728"/>
                    <a:pt x="1609" y="728"/>
                  </a:cubicBezTo>
                  <a:cubicBezTo>
                    <a:pt x="1123" y="728"/>
                    <a:pt x="820" y="1092"/>
                    <a:pt x="820" y="1547"/>
                  </a:cubicBezTo>
                  <a:lnTo>
                    <a:pt x="820" y="1547"/>
                  </a:lnTo>
                  <a:cubicBezTo>
                    <a:pt x="820" y="1972"/>
                    <a:pt x="1154" y="2367"/>
                    <a:pt x="1609" y="2367"/>
                  </a:cubicBezTo>
                  <a:cubicBezTo>
                    <a:pt x="2095" y="2367"/>
                    <a:pt x="2399" y="2003"/>
                    <a:pt x="2399" y="1547"/>
                  </a:cubicBezTo>
                  <a:moveTo>
                    <a:pt x="0" y="1547"/>
                  </a:moveTo>
                  <a:lnTo>
                    <a:pt x="0" y="1547"/>
                  </a:lnTo>
                  <a:lnTo>
                    <a:pt x="0" y="1547"/>
                  </a:lnTo>
                  <a:cubicBezTo>
                    <a:pt x="0" y="697"/>
                    <a:pt x="698" y="0"/>
                    <a:pt x="1609" y="0"/>
                  </a:cubicBezTo>
                  <a:cubicBezTo>
                    <a:pt x="2551" y="0"/>
                    <a:pt x="3219" y="667"/>
                    <a:pt x="3219" y="1547"/>
                  </a:cubicBezTo>
                  <a:lnTo>
                    <a:pt x="3219" y="1547"/>
                  </a:lnTo>
                  <a:cubicBezTo>
                    <a:pt x="3219" y="2397"/>
                    <a:pt x="2521" y="3096"/>
                    <a:pt x="1609" y="3096"/>
                  </a:cubicBezTo>
                  <a:cubicBezTo>
                    <a:pt x="668" y="3096"/>
                    <a:pt x="0" y="2428"/>
                    <a:pt x="0" y="1547"/>
                  </a:cubicBezTo>
                </a:path>
              </a:pathLst>
            </a:custGeom>
            <a:grpFill/>
            <a:ln>
              <a:noFill/>
            </a:ln>
          </p:spPr>
        </p:sp>
        <p:sp>
          <p:nvSpPr>
            <p:cNvPr id="25" name="Freeform 4"/>
            <p:cNvSpPr/>
            <p:nvPr/>
          </p:nvSpPr>
          <p:spPr>
            <a:xfrm>
              <a:off x="3792240" y="3497040"/>
              <a:ext cx="984240" cy="1093320"/>
            </a:xfrm>
            <a:custGeom>
              <a:avLst/>
              <a:gdLst/>
              <a:ahLst/>
              <a:cxnLst/>
              <a:rect l="0" t="0" r="r" b="b"/>
              <a:pathLst>
                <a:path w="2734" h="3037">
                  <a:moveTo>
                    <a:pt x="0" y="1912"/>
                  </a:moveTo>
                  <a:lnTo>
                    <a:pt x="0" y="1912"/>
                  </a:lnTo>
                  <a:cubicBezTo>
                    <a:pt x="0" y="0"/>
                    <a:pt x="0" y="0"/>
                    <a:pt x="0" y="0"/>
                  </a:cubicBezTo>
                  <a:cubicBezTo>
                    <a:pt x="850" y="0"/>
                    <a:pt x="850" y="0"/>
                    <a:pt x="850" y="0"/>
                  </a:cubicBezTo>
                  <a:cubicBezTo>
                    <a:pt x="850" y="1639"/>
                    <a:pt x="850" y="1639"/>
                    <a:pt x="850" y="1639"/>
                  </a:cubicBezTo>
                  <a:cubicBezTo>
                    <a:pt x="850" y="2064"/>
                    <a:pt x="1033" y="2247"/>
                    <a:pt x="1367" y="2247"/>
                  </a:cubicBezTo>
                  <a:cubicBezTo>
                    <a:pt x="1670" y="2247"/>
                    <a:pt x="1883" y="2064"/>
                    <a:pt x="1883" y="1639"/>
                  </a:cubicBezTo>
                  <a:cubicBezTo>
                    <a:pt x="1883" y="0"/>
                    <a:pt x="1883" y="0"/>
                    <a:pt x="1883" y="0"/>
                  </a:cubicBezTo>
                  <a:cubicBezTo>
                    <a:pt x="2733" y="0"/>
                    <a:pt x="2733" y="0"/>
                    <a:pt x="2733" y="0"/>
                  </a:cubicBezTo>
                  <a:cubicBezTo>
                    <a:pt x="2733" y="2976"/>
                    <a:pt x="2733" y="2976"/>
                    <a:pt x="2733" y="2976"/>
                  </a:cubicBezTo>
                  <a:cubicBezTo>
                    <a:pt x="1883" y="2976"/>
                    <a:pt x="1883" y="2976"/>
                    <a:pt x="1883" y="2976"/>
                  </a:cubicBezTo>
                  <a:cubicBezTo>
                    <a:pt x="1883" y="2550"/>
                    <a:pt x="1883" y="2550"/>
                    <a:pt x="1883" y="2550"/>
                  </a:cubicBezTo>
                  <a:cubicBezTo>
                    <a:pt x="1700" y="2793"/>
                    <a:pt x="1427" y="3036"/>
                    <a:pt x="1002" y="3036"/>
                  </a:cubicBezTo>
                  <a:cubicBezTo>
                    <a:pt x="364" y="3036"/>
                    <a:pt x="0" y="2611"/>
                    <a:pt x="0" y="1912"/>
                  </a:cubicBezTo>
                </a:path>
              </a:pathLst>
            </a:custGeom>
            <a:grpFill/>
            <a:ln>
              <a:noFill/>
            </a:ln>
          </p:spPr>
        </p:sp>
        <p:sp>
          <p:nvSpPr>
            <p:cNvPr id="26" name="Freeform 5"/>
            <p:cNvSpPr/>
            <p:nvPr/>
          </p:nvSpPr>
          <p:spPr>
            <a:xfrm>
              <a:off x="4951080" y="3223800"/>
              <a:ext cx="557640" cy="1355760"/>
            </a:xfrm>
            <a:custGeom>
              <a:avLst/>
              <a:gdLst/>
              <a:ahLst/>
              <a:cxnLst/>
              <a:rect l="0" t="0" r="r" b="b"/>
              <a:pathLst>
                <a:path w="1549" h="3766">
                  <a:moveTo>
                    <a:pt x="0" y="2884"/>
                  </a:moveTo>
                  <a:lnTo>
                    <a:pt x="0" y="2884"/>
                  </a:lnTo>
                  <a:cubicBezTo>
                    <a:pt x="0" y="0"/>
                    <a:pt x="0" y="0"/>
                    <a:pt x="0" y="0"/>
                  </a:cubicBezTo>
                  <a:cubicBezTo>
                    <a:pt x="850" y="0"/>
                    <a:pt x="850" y="0"/>
                    <a:pt x="850" y="0"/>
                  </a:cubicBezTo>
                  <a:cubicBezTo>
                    <a:pt x="850" y="759"/>
                    <a:pt x="850" y="759"/>
                    <a:pt x="850" y="759"/>
                  </a:cubicBezTo>
                  <a:cubicBezTo>
                    <a:pt x="1548" y="759"/>
                    <a:pt x="1548" y="759"/>
                    <a:pt x="1548" y="759"/>
                  </a:cubicBezTo>
                  <a:cubicBezTo>
                    <a:pt x="1548" y="1487"/>
                    <a:pt x="1548" y="1487"/>
                    <a:pt x="1548" y="1487"/>
                  </a:cubicBezTo>
                  <a:cubicBezTo>
                    <a:pt x="850" y="1487"/>
                    <a:pt x="850" y="1487"/>
                    <a:pt x="850" y="1487"/>
                  </a:cubicBezTo>
                  <a:cubicBezTo>
                    <a:pt x="850" y="2732"/>
                    <a:pt x="850" y="2732"/>
                    <a:pt x="850" y="2732"/>
                  </a:cubicBezTo>
                  <a:cubicBezTo>
                    <a:pt x="850" y="2945"/>
                    <a:pt x="941" y="3036"/>
                    <a:pt x="1122" y="3036"/>
                  </a:cubicBezTo>
                  <a:cubicBezTo>
                    <a:pt x="1274" y="3036"/>
                    <a:pt x="1396" y="3006"/>
                    <a:pt x="1517" y="2914"/>
                  </a:cubicBezTo>
                  <a:cubicBezTo>
                    <a:pt x="1517" y="3613"/>
                    <a:pt x="1517" y="3613"/>
                    <a:pt x="1517" y="3613"/>
                  </a:cubicBezTo>
                  <a:cubicBezTo>
                    <a:pt x="1365" y="3703"/>
                    <a:pt x="1153" y="3765"/>
                    <a:pt x="881" y="3765"/>
                  </a:cubicBezTo>
                  <a:cubicBezTo>
                    <a:pt x="334" y="3765"/>
                    <a:pt x="0" y="3582"/>
                    <a:pt x="0" y="2884"/>
                  </a:cubicBezTo>
                </a:path>
              </a:pathLst>
            </a:custGeom>
            <a:grpFill/>
            <a:ln>
              <a:noFill/>
            </a:ln>
          </p:spPr>
        </p:sp>
        <p:sp>
          <p:nvSpPr>
            <p:cNvPr id="27" name="Freeform 6"/>
            <p:cNvSpPr/>
            <p:nvPr/>
          </p:nvSpPr>
          <p:spPr>
            <a:xfrm>
              <a:off x="5639760" y="3475440"/>
              <a:ext cx="874800" cy="1114920"/>
            </a:xfrm>
            <a:custGeom>
              <a:avLst/>
              <a:gdLst/>
              <a:ahLst/>
              <a:cxnLst/>
              <a:rect l="0" t="0" r="r" b="b"/>
              <a:pathLst>
                <a:path w="2430" h="3097">
                  <a:moveTo>
                    <a:pt x="0" y="2640"/>
                  </a:moveTo>
                  <a:lnTo>
                    <a:pt x="0" y="2640"/>
                  </a:lnTo>
                  <a:cubicBezTo>
                    <a:pt x="364" y="2094"/>
                    <a:pt x="364" y="2094"/>
                    <a:pt x="364" y="2094"/>
                  </a:cubicBezTo>
                  <a:cubicBezTo>
                    <a:pt x="697" y="2307"/>
                    <a:pt x="1032" y="2428"/>
                    <a:pt x="1305" y="2428"/>
                  </a:cubicBezTo>
                  <a:cubicBezTo>
                    <a:pt x="1548" y="2428"/>
                    <a:pt x="1669" y="2337"/>
                    <a:pt x="1669" y="2215"/>
                  </a:cubicBezTo>
                  <a:lnTo>
                    <a:pt x="1669" y="2215"/>
                  </a:lnTo>
                  <a:cubicBezTo>
                    <a:pt x="1669" y="2033"/>
                    <a:pt x="1366" y="1972"/>
                    <a:pt x="1032" y="1851"/>
                  </a:cubicBezTo>
                  <a:cubicBezTo>
                    <a:pt x="637" y="1730"/>
                    <a:pt x="151" y="1547"/>
                    <a:pt x="151" y="971"/>
                  </a:cubicBezTo>
                  <a:cubicBezTo>
                    <a:pt x="151" y="940"/>
                    <a:pt x="151" y="940"/>
                    <a:pt x="151" y="940"/>
                  </a:cubicBezTo>
                  <a:cubicBezTo>
                    <a:pt x="151" y="332"/>
                    <a:pt x="637" y="0"/>
                    <a:pt x="1244" y="0"/>
                  </a:cubicBezTo>
                  <a:cubicBezTo>
                    <a:pt x="1609" y="0"/>
                    <a:pt x="2033" y="121"/>
                    <a:pt x="2368" y="363"/>
                  </a:cubicBezTo>
                  <a:cubicBezTo>
                    <a:pt x="2033" y="940"/>
                    <a:pt x="2033" y="940"/>
                    <a:pt x="2033" y="940"/>
                  </a:cubicBezTo>
                  <a:cubicBezTo>
                    <a:pt x="1730" y="758"/>
                    <a:pt x="1457" y="667"/>
                    <a:pt x="1214" y="667"/>
                  </a:cubicBezTo>
                  <a:cubicBezTo>
                    <a:pt x="1032" y="667"/>
                    <a:pt x="910" y="758"/>
                    <a:pt x="910" y="849"/>
                  </a:cubicBezTo>
                  <a:cubicBezTo>
                    <a:pt x="910" y="879"/>
                    <a:pt x="910" y="879"/>
                    <a:pt x="910" y="879"/>
                  </a:cubicBezTo>
                  <a:cubicBezTo>
                    <a:pt x="910" y="1031"/>
                    <a:pt x="1183" y="1122"/>
                    <a:pt x="1517" y="1244"/>
                  </a:cubicBezTo>
                  <a:cubicBezTo>
                    <a:pt x="1943" y="1365"/>
                    <a:pt x="2429" y="1578"/>
                    <a:pt x="2429" y="2124"/>
                  </a:cubicBezTo>
                  <a:lnTo>
                    <a:pt x="2429" y="2124"/>
                  </a:lnTo>
                  <a:cubicBezTo>
                    <a:pt x="2429" y="2793"/>
                    <a:pt x="1912" y="3096"/>
                    <a:pt x="1275" y="3096"/>
                  </a:cubicBezTo>
                  <a:cubicBezTo>
                    <a:pt x="850" y="3096"/>
                    <a:pt x="394" y="2944"/>
                    <a:pt x="0" y="2640"/>
                  </a:cubicBezTo>
                </a:path>
              </a:pathLst>
            </a:custGeom>
            <a:grpFill/>
            <a:ln>
              <a:noFill/>
            </a:ln>
          </p:spPr>
        </p:sp>
        <p:sp>
          <p:nvSpPr>
            <p:cNvPr id="28" name="Freeform 7"/>
            <p:cNvSpPr/>
            <p:nvPr/>
          </p:nvSpPr>
          <p:spPr>
            <a:xfrm>
              <a:off x="8317800" y="4250880"/>
              <a:ext cx="864360" cy="743760"/>
            </a:xfrm>
            <a:custGeom>
              <a:avLst/>
              <a:gdLst/>
              <a:ahLst/>
              <a:cxnLst/>
              <a:rect l="0" t="0" r="r" b="b"/>
              <a:pathLst>
                <a:path w="2401" h="2066">
                  <a:moveTo>
                    <a:pt x="1914" y="912"/>
                  </a:moveTo>
                  <a:lnTo>
                    <a:pt x="1914" y="912"/>
                  </a:lnTo>
                  <a:cubicBezTo>
                    <a:pt x="1883" y="942"/>
                    <a:pt x="1883" y="942"/>
                    <a:pt x="1883" y="942"/>
                  </a:cubicBezTo>
                  <a:cubicBezTo>
                    <a:pt x="1731" y="1185"/>
                    <a:pt x="1458" y="1428"/>
                    <a:pt x="1185" y="1579"/>
                  </a:cubicBezTo>
                  <a:cubicBezTo>
                    <a:pt x="911" y="1428"/>
                    <a:pt x="638" y="1185"/>
                    <a:pt x="486" y="912"/>
                  </a:cubicBezTo>
                  <a:cubicBezTo>
                    <a:pt x="729" y="547"/>
                    <a:pt x="821" y="213"/>
                    <a:pt x="851" y="0"/>
                  </a:cubicBezTo>
                  <a:cubicBezTo>
                    <a:pt x="425" y="0"/>
                    <a:pt x="425" y="0"/>
                    <a:pt x="425" y="0"/>
                  </a:cubicBezTo>
                  <a:cubicBezTo>
                    <a:pt x="365" y="274"/>
                    <a:pt x="243" y="547"/>
                    <a:pt x="61" y="790"/>
                  </a:cubicBezTo>
                  <a:cubicBezTo>
                    <a:pt x="0" y="882"/>
                    <a:pt x="0" y="882"/>
                    <a:pt x="0" y="882"/>
                  </a:cubicBezTo>
                  <a:cubicBezTo>
                    <a:pt x="31" y="1003"/>
                    <a:pt x="31" y="1003"/>
                    <a:pt x="31" y="1003"/>
                  </a:cubicBezTo>
                  <a:cubicBezTo>
                    <a:pt x="243" y="1397"/>
                    <a:pt x="668" y="1822"/>
                    <a:pt x="1124" y="2005"/>
                  </a:cubicBezTo>
                  <a:cubicBezTo>
                    <a:pt x="1185" y="2065"/>
                    <a:pt x="1185" y="2065"/>
                    <a:pt x="1185" y="2065"/>
                  </a:cubicBezTo>
                  <a:cubicBezTo>
                    <a:pt x="1275" y="2005"/>
                    <a:pt x="1275" y="2005"/>
                    <a:pt x="1275" y="2005"/>
                  </a:cubicBezTo>
                  <a:cubicBezTo>
                    <a:pt x="1671" y="1853"/>
                    <a:pt x="2035" y="1519"/>
                    <a:pt x="2247" y="1185"/>
                  </a:cubicBezTo>
                  <a:cubicBezTo>
                    <a:pt x="2278" y="1124"/>
                    <a:pt x="2339" y="1063"/>
                    <a:pt x="2339" y="1003"/>
                  </a:cubicBezTo>
                  <a:cubicBezTo>
                    <a:pt x="2400" y="882"/>
                    <a:pt x="2400" y="882"/>
                    <a:pt x="2400" y="882"/>
                  </a:cubicBezTo>
                  <a:cubicBezTo>
                    <a:pt x="2339" y="790"/>
                    <a:pt x="2339" y="790"/>
                    <a:pt x="2339" y="790"/>
                  </a:cubicBezTo>
                  <a:cubicBezTo>
                    <a:pt x="2126" y="486"/>
                    <a:pt x="2035" y="183"/>
                    <a:pt x="1974" y="0"/>
                  </a:cubicBezTo>
                  <a:cubicBezTo>
                    <a:pt x="1550" y="0"/>
                    <a:pt x="1550" y="0"/>
                    <a:pt x="1550" y="0"/>
                  </a:cubicBezTo>
                  <a:cubicBezTo>
                    <a:pt x="1580" y="213"/>
                    <a:pt x="1671" y="547"/>
                    <a:pt x="1914" y="912"/>
                  </a:cubicBezTo>
                </a:path>
              </a:pathLst>
            </a:custGeom>
            <a:grpFill/>
            <a:ln>
              <a:noFill/>
            </a:ln>
          </p:spPr>
        </p:sp>
        <p:sp>
          <p:nvSpPr>
            <p:cNvPr id="29" name="Freeform 8"/>
            <p:cNvSpPr/>
            <p:nvPr/>
          </p:nvSpPr>
          <p:spPr>
            <a:xfrm>
              <a:off x="8197560" y="2152440"/>
              <a:ext cx="1104480" cy="1661760"/>
            </a:xfrm>
            <a:custGeom>
              <a:avLst/>
              <a:gdLst/>
              <a:ahLst/>
              <a:cxnLst/>
              <a:rect l="0" t="0" r="r" b="b"/>
              <a:pathLst>
                <a:path w="3068" h="4616">
                  <a:moveTo>
                    <a:pt x="790" y="3279"/>
                  </a:moveTo>
                  <a:lnTo>
                    <a:pt x="790" y="3279"/>
                  </a:lnTo>
                  <a:cubicBezTo>
                    <a:pt x="608" y="2885"/>
                    <a:pt x="426" y="2521"/>
                    <a:pt x="426" y="2156"/>
                  </a:cubicBezTo>
                  <a:cubicBezTo>
                    <a:pt x="456" y="1732"/>
                    <a:pt x="669" y="1306"/>
                    <a:pt x="1093" y="1003"/>
                  </a:cubicBezTo>
                  <a:cubicBezTo>
                    <a:pt x="1155" y="942"/>
                    <a:pt x="1367" y="790"/>
                    <a:pt x="1519" y="638"/>
                  </a:cubicBezTo>
                  <a:cubicBezTo>
                    <a:pt x="1701" y="790"/>
                    <a:pt x="1914" y="942"/>
                    <a:pt x="1974" y="1003"/>
                  </a:cubicBezTo>
                  <a:cubicBezTo>
                    <a:pt x="2369" y="1306"/>
                    <a:pt x="2612" y="1732"/>
                    <a:pt x="2612" y="2156"/>
                  </a:cubicBezTo>
                  <a:cubicBezTo>
                    <a:pt x="2642" y="2521"/>
                    <a:pt x="2460" y="2885"/>
                    <a:pt x="2278" y="3279"/>
                  </a:cubicBezTo>
                  <a:cubicBezTo>
                    <a:pt x="2126" y="3675"/>
                    <a:pt x="1914" y="4129"/>
                    <a:pt x="1852" y="4615"/>
                  </a:cubicBezTo>
                  <a:cubicBezTo>
                    <a:pt x="2308" y="4615"/>
                    <a:pt x="2308" y="4615"/>
                    <a:pt x="2308" y="4615"/>
                  </a:cubicBezTo>
                  <a:cubicBezTo>
                    <a:pt x="2338" y="4220"/>
                    <a:pt x="2521" y="3827"/>
                    <a:pt x="2673" y="3462"/>
                  </a:cubicBezTo>
                  <a:cubicBezTo>
                    <a:pt x="2885" y="3037"/>
                    <a:pt x="3067" y="2612"/>
                    <a:pt x="3067" y="2156"/>
                  </a:cubicBezTo>
                  <a:cubicBezTo>
                    <a:pt x="3067" y="1610"/>
                    <a:pt x="2764" y="1033"/>
                    <a:pt x="2248" y="669"/>
                  </a:cubicBezTo>
                  <a:cubicBezTo>
                    <a:pt x="2065" y="517"/>
                    <a:pt x="1822" y="334"/>
                    <a:pt x="1701" y="183"/>
                  </a:cubicBezTo>
                  <a:cubicBezTo>
                    <a:pt x="1519" y="0"/>
                    <a:pt x="1519" y="0"/>
                    <a:pt x="1519" y="0"/>
                  </a:cubicBezTo>
                  <a:cubicBezTo>
                    <a:pt x="1367" y="183"/>
                    <a:pt x="1367" y="183"/>
                    <a:pt x="1367" y="183"/>
                  </a:cubicBezTo>
                  <a:cubicBezTo>
                    <a:pt x="1185" y="364"/>
                    <a:pt x="881" y="607"/>
                    <a:pt x="820" y="669"/>
                  </a:cubicBezTo>
                  <a:cubicBezTo>
                    <a:pt x="304" y="1033"/>
                    <a:pt x="0" y="1610"/>
                    <a:pt x="0" y="2156"/>
                  </a:cubicBezTo>
                  <a:cubicBezTo>
                    <a:pt x="0" y="2612"/>
                    <a:pt x="183" y="3037"/>
                    <a:pt x="365" y="3462"/>
                  </a:cubicBezTo>
                  <a:cubicBezTo>
                    <a:pt x="547" y="3827"/>
                    <a:pt x="699" y="4220"/>
                    <a:pt x="759" y="4615"/>
                  </a:cubicBezTo>
                  <a:cubicBezTo>
                    <a:pt x="1215" y="4615"/>
                    <a:pt x="1215" y="4615"/>
                    <a:pt x="1215" y="4615"/>
                  </a:cubicBezTo>
                  <a:cubicBezTo>
                    <a:pt x="1155" y="4129"/>
                    <a:pt x="942" y="3675"/>
                    <a:pt x="790" y="3279"/>
                  </a:cubicBezTo>
                </a:path>
              </a:pathLst>
            </a:custGeom>
            <a:grpFill/>
            <a:ln>
              <a:noFill/>
            </a:ln>
          </p:spPr>
        </p:sp>
        <p:sp>
          <p:nvSpPr>
            <p:cNvPr id="30" name="Freeform 9"/>
            <p:cNvSpPr/>
            <p:nvPr/>
          </p:nvSpPr>
          <p:spPr>
            <a:xfrm>
              <a:off x="9181800" y="3048840"/>
              <a:ext cx="1148040" cy="765360"/>
            </a:xfrm>
            <a:custGeom>
              <a:avLst/>
              <a:gdLst/>
              <a:ahLst/>
              <a:cxnLst/>
              <a:rect l="0" t="0" r="r" b="b"/>
              <a:pathLst>
                <a:path w="3189" h="2126">
                  <a:moveTo>
                    <a:pt x="2824" y="486"/>
                  </a:moveTo>
                  <a:lnTo>
                    <a:pt x="2824" y="486"/>
                  </a:lnTo>
                  <a:cubicBezTo>
                    <a:pt x="2551" y="182"/>
                    <a:pt x="2186" y="0"/>
                    <a:pt x="1791" y="0"/>
                  </a:cubicBezTo>
                  <a:lnTo>
                    <a:pt x="1791" y="0"/>
                  </a:lnTo>
                  <a:cubicBezTo>
                    <a:pt x="1275" y="0"/>
                    <a:pt x="819" y="274"/>
                    <a:pt x="486" y="821"/>
                  </a:cubicBezTo>
                  <a:cubicBezTo>
                    <a:pt x="182" y="1275"/>
                    <a:pt x="30" y="1791"/>
                    <a:pt x="0" y="2125"/>
                  </a:cubicBezTo>
                  <a:cubicBezTo>
                    <a:pt x="455" y="2125"/>
                    <a:pt x="455" y="2125"/>
                    <a:pt x="455" y="2125"/>
                  </a:cubicBezTo>
                  <a:cubicBezTo>
                    <a:pt x="486" y="1852"/>
                    <a:pt x="607" y="1428"/>
                    <a:pt x="850" y="1063"/>
                  </a:cubicBezTo>
                  <a:cubicBezTo>
                    <a:pt x="1032" y="759"/>
                    <a:pt x="1336" y="425"/>
                    <a:pt x="1791" y="425"/>
                  </a:cubicBezTo>
                  <a:lnTo>
                    <a:pt x="1791" y="425"/>
                  </a:lnTo>
                  <a:cubicBezTo>
                    <a:pt x="2065" y="425"/>
                    <a:pt x="2308" y="547"/>
                    <a:pt x="2459" y="759"/>
                  </a:cubicBezTo>
                  <a:cubicBezTo>
                    <a:pt x="2641" y="972"/>
                    <a:pt x="2732" y="1245"/>
                    <a:pt x="2672" y="1548"/>
                  </a:cubicBezTo>
                  <a:cubicBezTo>
                    <a:pt x="3097" y="1639"/>
                    <a:pt x="3097" y="1639"/>
                    <a:pt x="3097" y="1639"/>
                  </a:cubicBezTo>
                  <a:cubicBezTo>
                    <a:pt x="3188" y="1215"/>
                    <a:pt x="3067" y="789"/>
                    <a:pt x="2824" y="486"/>
                  </a:cubicBezTo>
                </a:path>
              </a:pathLst>
            </a:custGeom>
            <a:grpFill/>
            <a:ln>
              <a:noFill/>
            </a:ln>
          </p:spPr>
        </p:sp>
        <p:sp>
          <p:nvSpPr>
            <p:cNvPr id="31" name="Freeform 10"/>
            <p:cNvSpPr/>
            <p:nvPr/>
          </p:nvSpPr>
          <p:spPr>
            <a:xfrm>
              <a:off x="7170120" y="3048840"/>
              <a:ext cx="1148040" cy="765360"/>
            </a:xfrm>
            <a:custGeom>
              <a:avLst/>
              <a:gdLst/>
              <a:ahLst/>
              <a:cxnLst/>
              <a:rect l="0" t="0" r="r" b="b"/>
              <a:pathLst>
                <a:path w="3189" h="2126">
                  <a:moveTo>
                    <a:pt x="2703" y="821"/>
                  </a:moveTo>
                  <a:lnTo>
                    <a:pt x="2703" y="821"/>
                  </a:lnTo>
                  <a:cubicBezTo>
                    <a:pt x="2368" y="274"/>
                    <a:pt x="1882" y="0"/>
                    <a:pt x="1397" y="0"/>
                  </a:cubicBezTo>
                  <a:cubicBezTo>
                    <a:pt x="1366" y="0"/>
                    <a:pt x="1366" y="0"/>
                    <a:pt x="1366" y="0"/>
                  </a:cubicBezTo>
                  <a:cubicBezTo>
                    <a:pt x="972" y="0"/>
                    <a:pt x="607" y="182"/>
                    <a:pt x="364" y="486"/>
                  </a:cubicBezTo>
                  <a:cubicBezTo>
                    <a:pt x="122" y="789"/>
                    <a:pt x="0" y="1215"/>
                    <a:pt x="90" y="1639"/>
                  </a:cubicBezTo>
                  <a:cubicBezTo>
                    <a:pt x="516" y="1548"/>
                    <a:pt x="516" y="1548"/>
                    <a:pt x="516" y="1548"/>
                  </a:cubicBezTo>
                  <a:cubicBezTo>
                    <a:pt x="455" y="1275"/>
                    <a:pt x="546" y="972"/>
                    <a:pt x="698" y="759"/>
                  </a:cubicBezTo>
                  <a:cubicBezTo>
                    <a:pt x="881" y="547"/>
                    <a:pt x="1123" y="425"/>
                    <a:pt x="1366" y="425"/>
                  </a:cubicBezTo>
                  <a:lnTo>
                    <a:pt x="1366" y="425"/>
                  </a:lnTo>
                  <a:cubicBezTo>
                    <a:pt x="1852" y="425"/>
                    <a:pt x="2155" y="759"/>
                    <a:pt x="2338" y="1063"/>
                  </a:cubicBezTo>
                  <a:cubicBezTo>
                    <a:pt x="2581" y="1428"/>
                    <a:pt x="2703" y="1852"/>
                    <a:pt x="2733" y="2125"/>
                  </a:cubicBezTo>
                  <a:cubicBezTo>
                    <a:pt x="3188" y="2125"/>
                    <a:pt x="3188" y="2125"/>
                    <a:pt x="3188" y="2125"/>
                  </a:cubicBezTo>
                  <a:cubicBezTo>
                    <a:pt x="3158" y="1791"/>
                    <a:pt x="3006" y="1275"/>
                    <a:pt x="2703" y="821"/>
                  </a:cubicBezTo>
                </a:path>
              </a:pathLst>
            </a:custGeom>
            <a:grpFill/>
            <a:ln>
              <a:noFill/>
            </a:ln>
          </p:spPr>
        </p:sp>
        <p:sp>
          <p:nvSpPr>
            <p:cNvPr id="32" name="Freeform 11"/>
            <p:cNvSpPr/>
            <p:nvPr/>
          </p:nvSpPr>
          <p:spPr>
            <a:xfrm>
              <a:off x="7847640" y="3956040"/>
              <a:ext cx="1804320" cy="153360"/>
            </a:xfrm>
            <a:custGeom>
              <a:avLst/>
              <a:gdLst/>
              <a:ahLst/>
              <a:cxnLst/>
              <a:rect l="0" t="0" r="r" b="b"/>
              <a:pathLst>
                <a:path w="5012" h="426">
                  <a:moveTo>
                    <a:pt x="5011" y="425"/>
                  </a:moveTo>
                  <a:lnTo>
                    <a:pt x="0" y="425"/>
                  </a:lnTo>
                  <a:lnTo>
                    <a:pt x="0" y="0"/>
                  </a:lnTo>
                  <a:lnTo>
                    <a:pt x="5011" y="0"/>
                  </a:lnTo>
                  <a:lnTo>
                    <a:pt x="5011" y="425"/>
                  </a:lnTo>
                </a:path>
              </a:pathLst>
            </a:custGeom>
            <a:grpFill/>
            <a:ln>
              <a:noFill/>
            </a:ln>
          </p:spPr>
        </p:sp>
      </p:grpSp>
      <p:sp>
        <p:nvSpPr>
          <p:cNvPr id="9" name="Footer Placeholder 8"/>
          <p:cNvSpPr>
            <a:spLocks noGrp="1"/>
          </p:cNvSpPr>
          <p:nvPr>
            <p:ph type="ftr" sz="quarter" idx="11"/>
          </p:nvPr>
        </p:nvSpPr>
        <p:spPr/>
        <p:txBody>
          <a:bodyPr/>
          <a:lstStyle>
            <a:lvl1pPr>
              <a:defRPr>
                <a:solidFill>
                  <a:schemeClr val="bg1"/>
                </a:solidFill>
              </a:defRPr>
            </a:lvl1pPr>
          </a:lstStyle>
          <a:p>
            <a:pPr marL="9525" defTabSz="685800">
              <a:spcBef>
                <a:spcPts val="83"/>
              </a:spcBef>
            </a:pPr>
            <a:r>
              <a:rPr lang="en-US" spc="56">
                <a:solidFill>
                  <a:srgbClr val="FFFFFF"/>
                </a:solidFill>
              </a:rPr>
              <a:t>© </a:t>
            </a:r>
            <a:r>
              <a:rPr lang="en-US" spc="-4">
                <a:solidFill>
                  <a:srgbClr val="FFFFFF"/>
                </a:solidFill>
              </a:rPr>
              <a:t>The </a:t>
            </a:r>
            <a:r>
              <a:rPr lang="en-US" spc="-15">
                <a:solidFill>
                  <a:srgbClr val="FFFFFF"/>
                </a:solidFill>
              </a:rPr>
              <a:t>Scout Association</a:t>
            </a:r>
            <a:endParaRPr lang="en-US" spc="-15" dirty="0">
              <a:solidFill>
                <a:srgbClr val="FFFFFF"/>
              </a:solidFill>
            </a:endParaRPr>
          </a:p>
        </p:txBody>
      </p:sp>
      <p:sp>
        <p:nvSpPr>
          <p:cNvPr id="10" name="Slide Number Placeholder 9"/>
          <p:cNvSpPr>
            <a:spLocks noGrp="1"/>
          </p:cNvSpPr>
          <p:nvPr>
            <p:ph type="sldNum" sz="quarter" idx="12"/>
          </p:nvPr>
        </p:nvSpPr>
        <p:spPr/>
        <p:txBody>
          <a:bodyPr/>
          <a:lstStyle>
            <a:lvl1pPr>
              <a:defRPr>
                <a:solidFill>
                  <a:schemeClr val="bg1"/>
                </a:solidFill>
              </a:defRPr>
            </a:lvl1pPr>
          </a:lstStyle>
          <a:p>
            <a:pPr marL="19050" defTabSz="685800">
              <a:spcBef>
                <a:spcPts val="83"/>
              </a:spcBef>
            </a:pPr>
            <a:fld id="{81D60167-4931-47E6-BA6A-407CBD079E47}" type="slidenum">
              <a:rPr lang="uk-UA" spc="26" smtClean="0">
                <a:solidFill>
                  <a:srgbClr val="FFFFFF"/>
                </a:solidFill>
              </a:rPr>
              <a:pPr marL="19050" defTabSz="685800">
                <a:spcBef>
                  <a:spcPts val="83"/>
                </a:spcBef>
              </a:pPr>
              <a:t>‹#›</a:t>
            </a:fld>
            <a:endParaRPr lang="uk-UA" spc="26" dirty="0">
              <a:solidFill>
                <a:srgbClr val="FFFFFF"/>
              </a:solidFill>
            </a:endParaRPr>
          </a:p>
        </p:txBody>
      </p:sp>
      <p:sp>
        <p:nvSpPr>
          <p:cNvPr id="14" name="Text Placeholder 13">
            <a:extLst>
              <a:ext uri="{FF2B5EF4-FFF2-40B4-BE49-F238E27FC236}">
                <a16:creationId xmlns:a16="http://schemas.microsoft.com/office/drawing/2014/main" id="{84D27C4D-6128-C640-8C87-936D9CB8B7A3}"/>
              </a:ext>
            </a:extLst>
          </p:cNvPr>
          <p:cNvSpPr>
            <a:spLocks noGrp="1"/>
          </p:cNvSpPr>
          <p:nvPr>
            <p:ph type="body" sz="quarter" idx="14"/>
          </p:nvPr>
        </p:nvSpPr>
        <p:spPr>
          <a:xfrm>
            <a:off x="2123782" y="1801909"/>
            <a:ext cx="7944437" cy="1981312"/>
          </a:xfrm>
        </p:spPr>
        <p:txBody>
          <a:bodyPr>
            <a:spAutoFit/>
          </a:bodyPr>
          <a:lstStyle>
            <a:lvl1pPr marL="13500" indent="0">
              <a:lnSpc>
                <a:spcPts val="2700"/>
              </a:lnSpc>
              <a:buClr>
                <a:schemeClr val="bg1"/>
              </a:buClr>
              <a:buFont typeface="Arial" panose="020B0604020202020204" pitchFamily="34" charset="0"/>
              <a:buNone/>
              <a:defRPr sz="2550">
                <a:solidFill>
                  <a:schemeClr val="bg1"/>
                </a:solidFill>
              </a:defRPr>
            </a:lvl1pPr>
            <a:lvl2pPr marL="13500" indent="0">
              <a:lnSpc>
                <a:spcPts val="2700"/>
              </a:lnSpc>
              <a:buClr>
                <a:schemeClr val="bg1"/>
              </a:buClr>
              <a:buFont typeface="Arial" panose="020B0604020202020204" pitchFamily="34" charset="0"/>
              <a:buNone/>
              <a:defRPr sz="2550">
                <a:solidFill>
                  <a:schemeClr val="bg1"/>
                </a:solidFill>
              </a:defRPr>
            </a:lvl2pPr>
            <a:lvl3pPr marL="13500" indent="0">
              <a:lnSpc>
                <a:spcPts val="2700"/>
              </a:lnSpc>
              <a:buClr>
                <a:schemeClr val="bg1"/>
              </a:buClr>
              <a:buFont typeface="Arial" panose="020B0604020202020204" pitchFamily="34" charset="0"/>
              <a:buNone/>
              <a:defRPr sz="2550">
                <a:solidFill>
                  <a:schemeClr val="bg1"/>
                </a:solidFill>
              </a:defRPr>
            </a:lvl3pPr>
            <a:lvl4pPr marL="13500" indent="0">
              <a:lnSpc>
                <a:spcPts val="2700"/>
              </a:lnSpc>
              <a:buClr>
                <a:schemeClr val="bg1"/>
              </a:buClr>
              <a:buFont typeface="Arial" panose="020B0604020202020204" pitchFamily="34" charset="0"/>
              <a:buNone/>
              <a:defRPr sz="2550">
                <a:solidFill>
                  <a:schemeClr val="bg1"/>
                </a:solidFill>
              </a:defRPr>
            </a:lvl4pPr>
            <a:lvl5pPr marL="13500" indent="0">
              <a:lnSpc>
                <a:spcPts val="2700"/>
              </a:lnSpc>
              <a:buClr>
                <a:schemeClr val="bg1"/>
              </a:buClr>
              <a:buFont typeface="Arial" panose="020B0604020202020204" pitchFamily="34" charset="0"/>
              <a:buNone/>
              <a:defRPr sz="255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11296342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Quotes">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tx1"/>
                </a:solidFill>
              </a:defRPr>
            </a:lvl1pPr>
          </a:lstStyle>
          <a:p>
            <a:r>
              <a:rPr lang="en-US" dirty="0"/>
              <a:t>Presentation title</a:t>
            </a:r>
            <a:endParaRPr dirty="0"/>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a:defRPr lang="en-US" sz="1350" b="0" i="0" kern="1200" spc="-4" dirty="0" smtClean="0">
                <a:solidFill>
                  <a:schemeClr val="tx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dirty="0"/>
              <a:t>Page heading</a:t>
            </a:r>
            <a:endParaRPr dirty="0"/>
          </a:p>
        </p:txBody>
      </p:sp>
      <p:sp>
        <p:nvSpPr>
          <p:cNvPr id="5" name="Holder 5"/>
          <p:cNvSpPr>
            <a:spLocks noGrp="1"/>
          </p:cNvSpPr>
          <p:nvPr>
            <p:ph type="dt" sz="half" idx="6"/>
          </p:nvPr>
        </p:nvSpPr>
        <p:spPr/>
        <p:txBody>
          <a:bodyPr lIns="0" tIns="0" rIns="0" bIns="0"/>
          <a:lstStyle>
            <a:lvl1pPr algn="l">
              <a:defRPr>
                <a:solidFill>
                  <a:schemeClr val="tx1"/>
                </a:solidFill>
              </a:defRPr>
            </a:lvl1pPr>
          </a:lstStyle>
          <a:p>
            <a:r>
              <a:rPr lang="mr-IN">
                <a:solidFill>
                  <a:srgbClr val="000000"/>
                </a:solidFill>
              </a:rPr>
              <a:t>18/02/2018</a:t>
            </a:r>
            <a:endParaRPr lang="mr-IN" dirty="0">
              <a:solidFill>
                <a:srgbClr val="000000"/>
              </a:solidFill>
            </a:endParaRPr>
          </a:p>
        </p:txBody>
      </p:sp>
      <p:grpSp>
        <p:nvGrpSpPr>
          <p:cNvPr id="21" name="Group 20"/>
          <p:cNvGrpSpPr/>
          <p:nvPr userDrawn="1"/>
        </p:nvGrpSpPr>
        <p:grpSpPr>
          <a:xfrm>
            <a:off x="10077450" y="359569"/>
            <a:ext cx="1752622" cy="493120"/>
            <a:chOff x="228240" y="2152440"/>
            <a:chExt cx="10101600" cy="2842200"/>
          </a:xfrm>
          <a:solidFill>
            <a:schemeClr val="tx2"/>
          </a:solidFill>
        </p:grpSpPr>
        <p:sp>
          <p:nvSpPr>
            <p:cNvPr id="22" name="Freeform 1"/>
            <p:cNvSpPr/>
            <p:nvPr/>
          </p:nvSpPr>
          <p:spPr>
            <a:xfrm>
              <a:off x="228240" y="3147480"/>
              <a:ext cx="1115280" cy="1442880"/>
            </a:xfrm>
            <a:custGeom>
              <a:avLst/>
              <a:gdLst/>
              <a:ahLst/>
              <a:cxnLst/>
              <a:rect l="0" t="0" r="r" b="b"/>
              <a:pathLst>
                <a:path w="3098" h="4008">
                  <a:moveTo>
                    <a:pt x="0" y="3369"/>
                  </a:moveTo>
                  <a:lnTo>
                    <a:pt x="0" y="3369"/>
                  </a:lnTo>
                  <a:cubicBezTo>
                    <a:pt x="516" y="2762"/>
                    <a:pt x="516" y="2762"/>
                    <a:pt x="516" y="2762"/>
                  </a:cubicBezTo>
                  <a:cubicBezTo>
                    <a:pt x="880" y="3065"/>
                    <a:pt x="1245" y="3248"/>
                    <a:pt x="1670" y="3248"/>
                  </a:cubicBezTo>
                  <a:cubicBezTo>
                    <a:pt x="2035" y="3248"/>
                    <a:pt x="2247" y="3096"/>
                    <a:pt x="2247" y="2883"/>
                  </a:cubicBezTo>
                  <a:cubicBezTo>
                    <a:pt x="2247" y="2853"/>
                    <a:pt x="2247" y="2853"/>
                    <a:pt x="2247" y="2853"/>
                  </a:cubicBezTo>
                  <a:cubicBezTo>
                    <a:pt x="2247" y="2641"/>
                    <a:pt x="2095" y="2549"/>
                    <a:pt x="1458" y="2367"/>
                  </a:cubicBezTo>
                  <a:cubicBezTo>
                    <a:pt x="668" y="2155"/>
                    <a:pt x="152" y="1942"/>
                    <a:pt x="152" y="1184"/>
                  </a:cubicBezTo>
                  <a:cubicBezTo>
                    <a:pt x="152" y="1154"/>
                    <a:pt x="152" y="1154"/>
                    <a:pt x="152" y="1154"/>
                  </a:cubicBezTo>
                  <a:cubicBezTo>
                    <a:pt x="152" y="455"/>
                    <a:pt x="729" y="0"/>
                    <a:pt x="1518" y="0"/>
                  </a:cubicBezTo>
                  <a:cubicBezTo>
                    <a:pt x="2095" y="0"/>
                    <a:pt x="2581" y="182"/>
                    <a:pt x="2976" y="485"/>
                  </a:cubicBezTo>
                  <a:cubicBezTo>
                    <a:pt x="2521" y="1123"/>
                    <a:pt x="2521" y="1123"/>
                    <a:pt x="2521" y="1123"/>
                  </a:cubicBezTo>
                  <a:cubicBezTo>
                    <a:pt x="2187" y="911"/>
                    <a:pt x="1852" y="758"/>
                    <a:pt x="1518" y="758"/>
                  </a:cubicBezTo>
                  <a:cubicBezTo>
                    <a:pt x="1185" y="758"/>
                    <a:pt x="1002" y="911"/>
                    <a:pt x="1002" y="1093"/>
                  </a:cubicBezTo>
                  <a:lnTo>
                    <a:pt x="1002" y="1093"/>
                  </a:lnTo>
                  <a:cubicBezTo>
                    <a:pt x="1002" y="1365"/>
                    <a:pt x="1185" y="1426"/>
                    <a:pt x="1852" y="1608"/>
                  </a:cubicBezTo>
                  <a:cubicBezTo>
                    <a:pt x="2642" y="1820"/>
                    <a:pt x="3097" y="2093"/>
                    <a:pt x="3097" y="2792"/>
                  </a:cubicBezTo>
                  <a:lnTo>
                    <a:pt x="3097" y="2792"/>
                  </a:lnTo>
                  <a:cubicBezTo>
                    <a:pt x="3097" y="3551"/>
                    <a:pt x="2490" y="4007"/>
                    <a:pt x="1670" y="4007"/>
                  </a:cubicBezTo>
                  <a:cubicBezTo>
                    <a:pt x="1063" y="4007"/>
                    <a:pt x="486" y="3794"/>
                    <a:pt x="0" y="3369"/>
                  </a:cubicBezTo>
                </a:path>
              </a:pathLst>
            </a:custGeom>
            <a:grpFill/>
            <a:ln>
              <a:noFill/>
            </a:ln>
          </p:spPr>
        </p:sp>
        <p:sp>
          <p:nvSpPr>
            <p:cNvPr id="23" name="Freeform 2"/>
            <p:cNvSpPr/>
            <p:nvPr/>
          </p:nvSpPr>
          <p:spPr>
            <a:xfrm>
              <a:off x="1452600" y="3475440"/>
              <a:ext cx="995400" cy="1114920"/>
            </a:xfrm>
            <a:custGeom>
              <a:avLst/>
              <a:gdLst/>
              <a:ahLst/>
              <a:cxnLst/>
              <a:rect l="0" t="0" r="r" b="b"/>
              <a:pathLst>
                <a:path w="2765" h="3097">
                  <a:moveTo>
                    <a:pt x="0" y="1547"/>
                  </a:moveTo>
                  <a:lnTo>
                    <a:pt x="0" y="1547"/>
                  </a:lnTo>
                  <a:lnTo>
                    <a:pt x="0" y="1547"/>
                  </a:lnTo>
                  <a:cubicBezTo>
                    <a:pt x="0" y="697"/>
                    <a:pt x="668" y="0"/>
                    <a:pt x="1579" y="0"/>
                  </a:cubicBezTo>
                  <a:cubicBezTo>
                    <a:pt x="2126" y="0"/>
                    <a:pt x="2490" y="182"/>
                    <a:pt x="2764" y="485"/>
                  </a:cubicBezTo>
                  <a:cubicBezTo>
                    <a:pt x="2247" y="1061"/>
                    <a:pt x="2247" y="1061"/>
                    <a:pt x="2247" y="1061"/>
                  </a:cubicBezTo>
                  <a:cubicBezTo>
                    <a:pt x="2065" y="849"/>
                    <a:pt x="1852" y="728"/>
                    <a:pt x="1579" y="728"/>
                  </a:cubicBezTo>
                  <a:cubicBezTo>
                    <a:pt x="1154" y="728"/>
                    <a:pt x="851" y="1092"/>
                    <a:pt x="851" y="1547"/>
                  </a:cubicBezTo>
                  <a:lnTo>
                    <a:pt x="851" y="1547"/>
                  </a:lnTo>
                  <a:cubicBezTo>
                    <a:pt x="851" y="2003"/>
                    <a:pt x="1124" y="2367"/>
                    <a:pt x="1610" y="2367"/>
                  </a:cubicBezTo>
                  <a:cubicBezTo>
                    <a:pt x="1883" y="2367"/>
                    <a:pt x="2065" y="2246"/>
                    <a:pt x="2278" y="2064"/>
                  </a:cubicBezTo>
                  <a:cubicBezTo>
                    <a:pt x="2764" y="2550"/>
                    <a:pt x="2764" y="2550"/>
                    <a:pt x="2764" y="2550"/>
                  </a:cubicBezTo>
                  <a:cubicBezTo>
                    <a:pt x="2490" y="2883"/>
                    <a:pt x="2157" y="3096"/>
                    <a:pt x="1549" y="3096"/>
                  </a:cubicBezTo>
                  <a:cubicBezTo>
                    <a:pt x="668" y="3096"/>
                    <a:pt x="0" y="2397"/>
                    <a:pt x="0" y="1547"/>
                  </a:cubicBezTo>
                </a:path>
              </a:pathLst>
            </a:custGeom>
            <a:grpFill/>
            <a:ln>
              <a:noFill/>
            </a:ln>
          </p:spPr>
        </p:sp>
        <p:sp>
          <p:nvSpPr>
            <p:cNvPr id="24" name="Freeform 3"/>
            <p:cNvSpPr/>
            <p:nvPr/>
          </p:nvSpPr>
          <p:spPr>
            <a:xfrm>
              <a:off x="2513160" y="3475440"/>
              <a:ext cx="1159200" cy="1114920"/>
            </a:xfrm>
            <a:custGeom>
              <a:avLst/>
              <a:gdLst/>
              <a:ahLst/>
              <a:cxnLst/>
              <a:rect l="0" t="0" r="r" b="b"/>
              <a:pathLst>
                <a:path w="3220" h="3097">
                  <a:moveTo>
                    <a:pt x="2399" y="1547"/>
                  </a:moveTo>
                  <a:lnTo>
                    <a:pt x="2399" y="1547"/>
                  </a:lnTo>
                  <a:lnTo>
                    <a:pt x="2399" y="1547"/>
                  </a:lnTo>
                  <a:cubicBezTo>
                    <a:pt x="2399" y="1122"/>
                    <a:pt x="2065" y="728"/>
                    <a:pt x="1609" y="728"/>
                  </a:cubicBezTo>
                  <a:cubicBezTo>
                    <a:pt x="1123" y="728"/>
                    <a:pt x="820" y="1092"/>
                    <a:pt x="820" y="1547"/>
                  </a:cubicBezTo>
                  <a:lnTo>
                    <a:pt x="820" y="1547"/>
                  </a:lnTo>
                  <a:cubicBezTo>
                    <a:pt x="820" y="1972"/>
                    <a:pt x="1154" y="2367"/>
                    <a:pt x="1609" y="2367"/>
                  </a:cubicBezTo>
                  <a:cubicBezTo>
                    <a:pt x="2095" y="2367"/>
                    <a:pt x="2399" y="2003"/>
                    <a:pt x="2399" y="1547"/>
                  </a:cubicBezTo>
                  <a:moveTo>
                    <a:pt x="0" y="1547"/>
                  </a:moveTo>
                  <a:lnTo>
                    <a:pt x="0" y="1547"/>
                  </a:lnTo>
                  <a:lnTo>
                    <a:pt x="0" y="1547"/>
                  </a:lnTo>
                  <a:cubicBezTo>
                    <a:pt x="0" y="697"/>
                    <a:pt x="698" y="0"/>
                    <a:pt x="1609" y="0"/>
                  </a:cubicBezTo>
                  <a:cubicBezTo>
                    <a:pt x="2551" y="0"/>
                    <a:pt x="3219" y="667"/>
                    <a:pt x="3219" y="1547"/>
                  </a:cubicBezTo>
                  <a:lnTo>
                    <a:pt x="3219" y="1547"/>
                  </a:lnTo>
                  <a:cubicBezTo>
                    <a:pt x="3219" y="2397"/>
                    <a:pt x="2521" y="3096"/>
                    <a:pt x="1609" y="3096"/>
                  </a:cubicBezTo>
                  <a:cubicBezTo>
                    <a:pt x="668" y="3096"/>
                    <a:pt x="0" y="2428"/>
                    <a:pt x="0" y="1547"/>
                  </a:cubicBezTo>
                </a:path>
              </a:pathLst>
            </a:custGeom>
            <a:grpFill/>
            <a:ln>
              <a:noFill/>
            </a:ln>
          </p:spPr>
        </p:sp>
        <p:sp>
          <p:nvSpPr>
            <p:cNvPr id="25" name="Freeform 4"/>
            <p:cNvSpPr/>
            <p:nvPr/>
          </p:nvSpPr>
          <p:spPr>
            <a:xfrm>
              <a:off x="3792240" y="3497040"/>
              <a:ext cx="984240" cy="1093320"/>
            </a:xfrm>
            <a:custGeom>
              <a:avLst/>
              <a:gdLst/>
              <a:ahLst/>
              <a:cxnLst/>
              <a:rect l="0" t="0" r="r" b="b"/>
              <a:pathLst>
                <a:path w="2734" h="3037">
                  <a:moveTo>
                    <a:pt x="0" y="1912"/>
                  </a:moveTo>
                  <a:lnTo>
                    <a:pt x="0" y="1912"/>
                  </a:lnTo>
                  <a:cubicBezTo>
                    <a:pt x="0" y="0"/>
                    <a:pt x="0" y="0"/>
                    <a:pt x="0" y="0"/>
                  </a:cubicBezTo>
                  <a:cubicBezTo>
                    <a:pt x="850" y="0"/>
                    <a:pt x="850" y="0"/>
                    <a:pt x="850" y="0"/>
                  </a:cubicBezTo>
                  <a:cubicBezTo>
                    <a:pt x="850" y="1639"/>
                    <a:pt x="850" y="1639"/>
                    <a:pt x="850" y="1639"/>
                  </a:cubicBezTo>
                  <a:cubicBezTo>
                    <a:pt x="850" y="2064"/>
                    <a:pt x="1033" y="2247"/>
                    <a:pt x="1367" y="2247"/>
                  </a:cubicBezTo>
                  <a:cubicBezTo>
                    <a:pt x="1670" y="2247"/>
                    <a:pt x="1883" y="2064"/>
                    <a:pt x="1883" y="1639"/>
                  </a:cubicBezTo>
                  <a:cubicBezTo>
                    <a:pt x="1883" y="0"/>
                    <a:pt x="1883" y="0"/>
                    <a:pt x="1883" y="0"/>
                  </a:cubicBezTo>
                  <a:cubicBezTo>
                    <a:pt x="2733" y="0"/>
                    <a:pt x="2733" y="0"/>
                    <a:pt x="2733" y="0"/>
                  </a:cubicBezTo>
                  <a:cubicBezTo>
                    <a:pt x="2733" y="2976"/>
                    <a:pt x="2733" y="2976"/>
                    <a:pt x="2733" y="2976"/>
                  </a:cubicBezTo>
                  <a:cubicBezTo>
                    <a:pt x="1883" y="2976"/>
                    <a:pt x="1883" y="2976"/>
                    <a:pt x="1883" y="2976"/>
                  </a:cubicBezTo>
                  <a:cubicBezTo>
                    <a:pt x="1883" y="2550"/>
                    <a:pt x="1883" y="2550"/>
                    <a:pt x="1883" y="2550"/>
                  </a:cubicBezTo>
                  <a:cubicBezTo>
                    <a:pt x="1700" y="2793"/>
                    <a:pt x="1427" y="3036"/>
                    <a:pt x="1002" y="3036"/>
                  </a:cubicBezTo>
                  <a:cubicBezTo>
                    <a:pt x="364" y="3036"/>
                    <a:pt x="0" y="2611"/>
                    <a:pt x="0" y="1912"/>
                  </a:cubicBezTo>
                </a:path>
              </a:pathLst>
            </a:custGeom>
            <a:grpFill/>
            <a:ln>
              <a:noFill/>
            </a:ln>
          </p:spPr>
        </p:sp>
        <p:sp>
          <p:nvSpPr>
            <p:cNvPr id="26" name="Freeform 5"/>
            <p:cNvSpPr/>
            <p:nvPr/>
          </p:nvSpPr>
          <p:spPr>
            <a:xfrm>
              <a:off x="4951080" y="3223800"/>
              <a:ext cx="557640" cy="1355760"/>
            </a:xfrm>
            <a:custGeom>
              <a:avLst/>
              <a:gdLst/>
              <a:ahLst/>
              <a:cxnLst/>
              <a:rect l="0" t="0" r="r" b="b"/>
              <a:pathLst>
                <a:path w="1549" h="3766">
                  <a:moveTo>
                    <a:pt x="0" y="2884"/>
                  </a:moveTo>
                  <a:lnTo>
                    <a:pt x="0" y="2884"/>
                  </a:lnTo>
                  <a:cubicBezTo>
                    <a:pt x="0" y="0"/>
                    <a:pt x="0" y="0"/>
                    <a:pt x="0" y="0"/>
                  </a:cubicBezTo>
                  <a:cubicBezTo>
                    <a:pt x="850" y="0"/>
                    <a:pt x="850" y="0"/>
                    <a:pt x="850" y="0"/>
                  </a:cubicBezTo>
                  <a:cubicBezTo>
                    <a:pt x="850" y="759"/>
                    <a:pt x="850" y="759"/>
                    <a:pt x="850" y="759"/>
                  </a:cubicBezTo>
                  <a:cubicBezTo>
                    <a:pt x="1548" y="759"/>
                    <a:pt x="1548" y="759"/>
                    <a:pt x="1548" y="759"/>
                  </a:cubicBezTo>
                  <a:cubicBezTo>
                    <a:pt x="1548" y="1487"/>
                    <a:pt x="1548" y="1487"/>
                    <a:pt x="1548" y="1487"/>
                  </a:cubicBezTo>
                  <a:cubicBezTo>
                    <a:pt x="850" y="1487"/>
                    <a:pt x="850" y="1487"/>
                    <a:pt x="850" y="1487"/>
                  </a:cubicBezTo>
                  <a:cubicBezTo>
                    <a:pt x="850" y="2732"/>
                    <a:pt x="850" y="2732"/>
                    <a:pt x="850" y="2732"/>
                  </a:cubicBezTo>
                  <a:cubicBezTo>
                    <a:pt x="850" y="2945"/>
                    <a:pt x="941" y="3036"/>
                    <a:pt x="1122" y="3036"/>
                  </a:cubicBezTo>
                  <a:cubicBezTo>
                    <a:pt x="1274" y="3036"/>
                    <a:pt x="1396" y="3006"/>
                    <a:pt x="1517" y="2914"/>
                  </a:cubicBezTo>
                  <a:cubicBezTo>
                    <a:pt x="1517" y="3613"/>
                    <a:pt x="1517" y="3613"/>
                    <a:pt x="1517" y="3613"/>
                  </a:cubicBezTo>
                  <a:cubicBezTo>
                    <a:pt x="1365" y="3703"/>
                    <a:pt x="1153" y="3765"/>
                    <a:pt x="881" y="3765"/>
                  </a:cubicBezTo>
                  <a:cubicBezTo>
                    <a:pt x="334" y="3765"/>
                    <a:pt x="0" y="3582"/>
                    <a:pt x="0" y="2884"/>
                  </a:cubicBezTo>
                </a:path>
              </a:pathLst>
            </a:custGeom>
            <a:grpFill/>
            <a:ln>
              <a:noFill/>
            </a:ln>
          </p:spPr>
        </p:sp>
        <p:sp>
          <p:nvSpPr>
            <p:cNvPr id="27" name="Freeform 6"/>
            <p:cNvSpPr/>
            <p:nvPr/>
          </p:nvSpPr>
          <p:spPr>
            <a:xfrm>
              <a:off x="5639760" y="3475440"/>
              <a:ext cx="874800" cy="1114920"/>
            </a:xfrm>
            <a:custGeom>
              <a:avLst/>
              <a:gdLst/>
              <a:ahLst/>
              <a:cxnLst/>
              <a:rect l="0" t="0" r="r" b="b"/>
              <a:pathLst>
                <a:path w="2430" h="3097">
                  <a:moveTo>
                    <a:pt x="0" y="2640"/>
                  </a:moveTo>
                  <a:lnTo>
                    <a:pt x="0" y="2640"/>
                  </a:lnTo>
                  <a:cubicBezTo>
                    <a:pt x="364" y="2094"/>
                    <a:pt x="364" y="2094"/>
                    <a:pt x="364" y="2094"/>
                  </a:cubicBezTo>
                  <a:cubicBezTo>
                    <a:pt x="697" y="2307"/>
                    <a:pt x="1032" y="2428"/>
                    <a:pt x="1305" y="2428"/>
                  </a:cubicBezTo>
                  <a:cubicBezTo>
                    <a:pt x="1548" y="2428"/>
                    <a:pt x="1669" y="2337"/>
                    <a:pt x="1669" y="2215"/>
                  </a:cubicBezTo>
                  <a:lnTo>
                    <a:pt x="1669" y="2215"/>
                  </a:lnTo>
                  <a:cubicBezTo>
                    <a:pt x="1669" y="2033"/>
                    <a:pt x="1366" y="1972"/>
                    <a:pt x="1032" y="1851"/>
                  </a:cubicBezTo>
                  <a:cubicBezTo>
                    <a:pt x="637" y="1730"/>
                    <a:pt x="151" y="1547"/>
                    <a:pt x="151" y="971"/>
                  </a:cubicBezTo>
                  <a:cubicBezTo>
                    <a:pt x="151" y="940"/>
                    <a:pt x="151" y="940"/>
                    <a:pt x="151" y="940"/>
                  </a:cubicBezTo>
                  <a:cubicBezTo>
                    <a:pt x="151" y="332"/>
                    <a:pt x="637" y="0"/>
                    <a:pt x="1244" y="0"/>
                  </a:cubicBezTo>
                  <a:cubicBezTo>
                    <a:pt x="1609" y="0"/>
                    <a:pt x="2033" y="121"/>
                    <a:pt x="2368" y="363"/>
                  </a:cubicBezTo>
                  <a:cubicBezTo>
                    <a:pt x="2033" y="940"/>
                    <a:pt x="2033" y="940"/>
                    <a:pt x="2033" y="940"/>
                  </a:cubicBezTo>
                  <a:cubicBezTo>
                    <a:pt x="1730" y="758"/>
                    <a:pt x="1457" y="667"/>
                    <a:pt x="1214" y="667"/>
                  </a:cubicBezTo>
                  <a:cubicBezTo>
                    <a:pt x="1032" y="667"/>
                    <a:pt x="910" y="758"/>
                    <a:pt x="910" y="849"/>
                  </a:cubicBezTo>
                  <a:cubicBezTo>
                    <a:pt x="910" y="879"/>
                    <a:pt x="910" y="879"/>
                    <a:pt x="910" y="879"/>
                  </a:cubicBezTo>
                  <a:cubicBezTo>
                    <a:pt x="910" y="1031"/>
                    <a:pt x="1183" y="1122"/>
                    <a:pt x="1517" y="1244"/>
                  </a:cubicBezTo>
                  <a:cubicBezTo>
                    <a:pt x="1943" y="1365"/>
                    <a:pt x="2429" y="1578"/>
                    <a:pt x="2429" y="2124"/>
                  </a:cubicBezTo>
                  <a:lnTo>
                    <a:pt x="2429" y="2124"/>
                  </a:lnTo>
                  <a:cubicBezTo>
                    <a:pt x="2429" y="2793"/>
                    <a:pt x="1912" y="3096"/>
                    <a:pt x="1275" y="3096"/>
                  </a:cubicBezTo>
                  <a:cubicBezTo>
                    <a:pt x="850" y="3096"/>
                    <a:pt x="394" y="2944"/>
                    <a:pt x="0" y="2640"/>
                  </a:cubicBezTo>
                </a:path>
              </a:pathLst>
            </a:custGeom>
            <a:grpFill/>
            <a:ln>
              <a:noFill/>
            </a:ln>
          </p:spPr>
        </p:sp>
        <p:sp>
          <p:nvSpPr>
            <p:cNvPr id="28" name="Freeform 7"/>
            <p:cNvSpPr/>
            <p:nvPr/>
          </p:nvSpPr>
          <p:spPr>
            <a:xfrm>
              <a:off x="8317800" y="4250880"/>
              <a:ext cx="864360" cy="743760"/>
            </a:xfrm>
            <a:custGeom>
              <a:avLst/>
              <a:gdLst/>
              <a:ahLst/>
              <a:cxnLst/>
              <a:rect l="0" t="0" r="r" b="b"/>
              <a:pathLst>
                <a:path w="2401" h="2066">
                  <a:moveTo>
                    <a:pt x="1914" y="912"/>
                  </a:moveTo>
                  <a:lnTo>
                    <a:pt x="1914" y="912"/>
                  </a:lnTo>
                  <a:cubicBezTo>
                    <a:pt x="1883" y="942"/>
                    <a:pt x="1883" y="942"/>
                    <a:pt x="1883" y="942"/>
                  </a:cubicBezTo>
                  <a:cubicBezTo>
                    <a:pt x="1731" y="1185"/>
                    <a:pt x="1458" y="1428"/>
                    <a:pt x="1185" y="1579"/>
                  </a:cubicBezTo>
                  <a:cubicBezTo>
                    <a:pt x="911" y="1428"/>
                    <a:pt x="638" y="1185"/>
                    <a:pt x="486" y="912"/>
                  </a:cubicBezTo>
                  <a:cubicBezTo>
                    <a:pt x="729" y="547"/>
                    <a:pt x="821" y="213"/>
                    <a:pt x="851" y="0"/>
                  </a:cubicBezTo>
                  <a:cubicBezTo>
                    <a:pt x="425" y="0"/>
                    <a:pt x="425" y="0"/>
                    <a:pt x="425" y="0"/>
                  </a:cubicBezTo>
                  <a:cubicBezTo>
                    <a:pt x="365" y="274"/>
                    <a:pt x="243" y="547"/>
                    <a:pt x="61" y="790"/>
                  </a:cubicBezTo>
                  <a:cubicBezTo>
                    <a:pt x="0" y="882"/>
                    <a:pt x="0" y="882"/>
                    <a:pt x="0" y="882"/>
                  </a:cubicBezTo>
                  <a:cubicBezTo>
                    <a:pt x="31" y="1003"/>
                    <a:pt x="31" y="1003"/>
                    <a:pt x="31" y="1003"/>
                  </a:cubicBezTo>
                  <a:cubicBezTo>
                    <a:pt x="243" y="1397"/>
                    <a:pt x="668" y="1822"/>
                    <a:pt x="1124" y="2005"/>
                  </a:cubicBezTo>
                  <a:cubicBezTo>
                    <a:pt x="1185" y="2065"/>
                    <a:pt x="1185" y="2065"/>
                    <a:pt x="1185" y="2065"/>
                  </a:cubicBezTo>
                  <a:cubicBezTo>
                    <a:pt x="1275" y="2005"/>
                    <a:pt x="1275" y="2005"/>
                    <a:pt x="1275" y="2005"/>
                  </a:cubicBezTo>
                  <a:cubicBezTo>
                    <a:pt x="1671" y="1853"/>
                    <a:pt x="2035" y="1519"/>
                    <a:pt x="2247" y="1185"/>
                  </a:cubicBezTo>
                  <a:cubicBezTo>
                    <a:pt x="2278" y="1124"/>
                    <a:pt x="2339" y="1063"/>
                    <a:pt x="2339" y="1003"/>
                  </a:cubicBezTo>
                  <a:cubicBezTo>
                    <a:pt x="2400" y="882"/>
                    <a:pt x="2400" y="882"/>
                    <a:pt x="2400" y="882"/>
                  </a:cubicBezTo>
                  <a:cubicBezTo>
                    <a:pt x="2339" y="790"/>
                    <a:pt x="2339" y="790"/>
                    <a:pt x="2339" y="790"/>
                  </a:cubicBezTo>
                  <a:cubicBezTo>
                    <a:pt x="2126" y="486"/>
                    <a:pt x="2035" y="183"/>
                    <a:pt x="1974" y="0"/>
                  </a:cubicBezTo>
                  <a:cubicBezTo>
                    <a:pt x="1550" y="0"/>
                    <a:pt x="1550" y="0"/>
                    <a:pt x="1550" y="0"/>
                  </a:cubicBezTo>
                  <a:cubicBezTo>
                    <a:pt x="1580" y="213"/>
                    <a:pt x="1671" y="547"/>
                    <a:pt x="1914" y="912"/>
                  </a:cubicBezTo>
                </a:path>
              </a:pathLst>
            </a:custGeom>
            <a:grpFill/>
            <a:ln>
              <a:noFill/>
            </a:ln>
          </p:spPr>
        </p:sp>
        <p:sp>
          <p:nvSpPr>
            <p:cNvPr id="29" name="Freeform 8"/>
            <p:cNvSpPr/>
            <p:nvPr/>
          </p:nvSpPr>
          <p:spPr>
            <a:xfrm>
              <a:off x="8197560" y="2152440"/>
              <a:ext cx="1104480" cy="1661760"/>
            </a:xfrm>
            <a:custGeom>
              <a:avLst/>
              <a:gdLst/>
              <a:ahLst/>
              <a:cxnLst/>
              <a:rect l="0" t="0" r="r" b="b"/>
              <a:pathLst>
                <a:path w="3068" h="4616">
                  <a:moveTo>
                    <a:pt x="790" y="3279"/>
                  </a:moveTo>
                  <a:lnTo>
                    <a:pt x="790" y="3279"/>
                  </a:lnTo>
                  <a:cubicBezTo>
                    <a:pt x="608" y="2885"/>
                    <a:pt x="426" y="2521"/>
                    <a:pt x="426" y="2156"/>
                  </a:cubicBezTo>
                  <a:cubicBezTo>
                    <a:pt x="456" y="1732"/>
                    <a:pt x="669" y="1306"/>
                    <a:pt x="1093" y="1003"/>
                  </a:cubicBezTo>
                  <a:cubicBezTo>
                    <a:pt x="1155" y="942"/>
                    <a:pt x="1367" y="790"/>
                    <a:pt x="1519" y="638"/>
                  </a:cubicBezTo>
                  <a:cubicBezTo>
                    <a:pt x="1701" y="790"/>
                    <a:pt x="1914" y="942"/>
                    <a:pt x="1974" y="1003"/>
                  </a:cubicBezTo>
                  <a:cubicBezTo>
                    <a:pt x="2369" y="1306"/>
                    <a:pt x="2612" y="1732"/>
                    <a:pt x="2612" y="2156"/>
                  </a:cubicBezTo>
                  <a:cubicBezTo>
                    <a:pt x="2642" y="2521"/>
                    <a:pt x="2460" y="2885"/>
                    <a:pt x="2278" y="3279"/>
                  </a:cubicBezTo>
                  <a:cubicBezTo>
                    <a:pt x="2126" y="3675"/>
                    <a:pt x="1914" y="4129"/>
                    <a:pt x="1852" y="4615"/>
                  </a:cubicBezTo>
                  <a:cubicBezTo>
                    <a:pt x="2308" y="4615"/>
                    <a:pt x="2308" y="4615"/>
                    <a:pt x="2308" y="4615"/>
                  </a:cubicBezTo>
                  <a:cubicBezTo>
                    <a:pt x="2338" y="4220"/>
                    <a:pt x="2521" y="3827"/>
                    <a:pt x="2673" y="3462"/>
                  </a:cubicBezTo>
                  <a:cubicBezTo>
                    <a:pt x="2885" y="3037"/>
                    <a:pt x="3067" y="2612"/>
                    <a:pt x="3067" y="2156"/>
                  </a:cubicBezTo>
                  <a:cubicBezTo>
                    <a:pt x="3067" y="1610"/>
                    <a:pt x="2764" y="1033"/>
                    <a:pt x="2248" y="669"/>
                  </a:cubicBezTo>
                  <a:cubicBezTo>
                    <a:pt x="2065" y="517"/>
                    <a:pt x="1822" y="334"/>
                    <a:pt x="1701" y="183"/>
                  </a:cubicBezTo>
                  <a:cubicBezTo>
                    <a:pt x="1519" y="0"/>
                    <a:pt x="1519" y="0"/>
                    <a:pt x="1519" y="0"/>
                  </a:cubicBezTo>
                  <a:cubicBezTo>
                    <a:pt x="1367" y="183"/>
                    <a:pt x="1367" y="183"/>
                    <a:pt x="1367" y="183"/>
                  </a:cubicBezTo>
                  <a:cubicBezTo>
                    <a:pt x="1185" y="364"/>
                    <a:pt x="881" y="607"/>
                    <a:pt x="820" y="669"/>
                  </a:cubicBezTo>
                  <a:cubicBezTo>
                    <a:pt x="304" y="1033"/>
                    <a:pt x="0" y="1610"/>
                    <a:pt x="0" y="2156"/>
                  </a:cubicBezTo>
                  <a:cubicBezTo>
                    <a:pt x="0" y="2612"/>
                    <a:pt x="183" y="3037"/>
                    <a:pt x="365" y="3462"/>
                  </a:cubicBezTo>
                  <a:cubicBezTo>
                    <a:pt x="547" y="3827"/>
                    <a:pt x="699" y="4220"/>
                    <a:pt x="759" y="4615"/>
                  </a:cubicBezTo>
                  <a:cubicBezTo>
                    <a:pt x="1215" y="4615"/>
                    <a:pt x="1215" y="4615"/>
                    <a:pt x="1215" y="4615"/>
                  </a:cubicBezTo>
                  <a:cubicBezTo>
                    <a:pt x="1155" y="4129"/>
                    <a:pt x="942" y="3675"/>
                    <a:pt x="790" y="3279"/>
                  </a:cubicBezTo>
                </a:path>
              </a:pathLst>
            </a:custGeom>
            <a:grpFill/>
            <a:ln>
              <a:noFill/>
            </a:ln>
          </p:spPr>
        </p:sp>
        <p:sp>
          <p:nvSpPr>
            <p:cNvPr id="30" name="Freeform 9"/>
            <p:cNvSpPr/>
            <p:nvPr/>
          </p:nvSpPr>
          <p:spPr>
            <a:xfrm>
              <a:off x="9181800" y="3048840"/>
              <a:ext cx="1148040" cy="765360"/>
            </a:xfrm>
            <a:custGeom>
              <a:avLst/>
              <a:gdLst/>
              <a:ahLst/>
              <a:cxnLst/>
              <a:rect l="0" t="0" r="r" b="b"/>
              <a:pathLst>
                <a:path w="3189" h="2126">
                  <a:moveTo>
                    <a:pt x="2824" y="486"/>
                  </a:moveTo>
                  <a:lnTo>
                    <a:pt x="2824" y="486"/>
                  </a:lnTo>
                  <a:cubicBezTo>
                    <a:pt x="2551" y="182"/>
                    <a:pt x="2186" y="0"/>
                    <a:pt x="1791" y="0"/>
                  </a:cubicBezTo>
                  <a:lnTo>
                    <a:pt x="1791" y="0"/>
                  </a:lnTo>
                  <a:cubicBezTo>
                    <a:pt x="1275" y="0"/>
                    <a:pt x="819" y="274"/>
                    <a:pt x="486" y="821"/>
                  </a:cubicBezTo>
                  <a:cubicBezTo>
                    <a:pt x="182" y="1275"/>
                    <a:pt x="30" y="1791"/>
                    <a:pt x="0" y="2125"/>
                  </a:cubicBezTo>
                  <a:cubicBezTo>
                    <a:pt x="455" y="2125"/>
                    <a:pt x="455" y="2125"/>
                    <a:pt x="455" y="2125"/>
                  </a:cubicBezTo>
                  <a:cubicBezTo>
                    <a:pt x="486" y="1852"/>
                    <a:pt x="607" y="1428"/>
                    <a:pt x="850" y="1063"/>
                  </a:cubicBezTo>
                  <a:cubicBezTo>
                    <a:pt x="1032" y="759"/>
                    <a:pt x="1336" y="425"/>
                    <a:pt x="1791" y="425"/>
                  </a:cubicBezTo>
                  <a:lnTo>
                    <a:pt x="1791" y="425"/>
                  </a:lnTo>
                  <a:cubicBezTo>
                    <a:pt x="2065" y="425"/>
                    <a:pt x="2308" y="547"/>
                    <a:pt x="2459" y="759"/>
                  </a:cubicBezTo>
                  <a:cubicBezTo>
                    <a:pt x="2641" y="972"/>
                    <a:pt x="2732" y="1245"/>
                    <a:pt x="2672" y="1548"/>
                  </a:cubicBezTo>
                  <a:cubicBezTo>
                    <a:pt x="3097" y="1639"/>
                    <a:pt x="3097" y="1639"/>
                    <a:pt x="3097" y="1639"/>
                  </a:cubicBezTo>
                  <a:cubicBezTo>
                    <a:pt x="3188" y="1215"/>
                    <a:pt x="3067" y="789"/>
                    <a:pt x="2824" y="486"/>
                  </a:cubicBezTo>
                </a:path>
              </a:pathLst>
            </a:custGeom>
            <a:grpFill/>
            <a:ln>
              <a:noFill/>
            </a:ln>
          </p:spPr>
        </p:sp>
        <p:sp>
          <p:nvSpPr>
            <p:cNvPr id="31" name="Freeform 10"/>
            <p:cNvSpPr/>
            <p:nvPr/>
          </p:nvSpPr>
          <p:spPr>
            <a:xfrm>
              <a:off x="7170120" y="3048840"/>
              <a:ext cx="1148040" cy="765360"/>
            </a:xfrm>
            <a:custGeom>
              <a:avLst/>
              <a:gdLst/>
              <a:ahLst/>
              <a:cxnLst/>
              <a:rect l="0" t="0" r="r" b="b"/>
              <a:pathLst>
                <a:path w="3189" h="2126">
                  <a:moveTo>
                    <a:pt x="2703" y="821"/>
                  </a:moveTo>
                  <a:lnTo>
                    <a:pt x="2703" y="821"/>
                  </a:lnTo>
                  <a:cubicBezTo>
                    <a:pt x="2368" y="274"/>
                    <a:pt x="1882" y="0"/>
                    <a:pt x="1397" y="0"/>
                  </a:cubicBezTo>
                  <a:cubicBezTo>
                    <a:pt x="1366" y="0"/>
                    <a:pt x="1366" y="0"/>
                    <a:pt x="1366" y="0"/>
                  </a:cubicBezTo>
                  <a:cubicBezTo>
                    <a:pt x="972" y="0"/>
                    <a:pt x="607" y="182"/>
                    <a:pt x="364" y="486"/>
                  </a:cubicBezTo>
                  <a:cubicBezTo>
                    <a:pt x="122" y="789"/>
                    <a:pt x="0" y="1215"/>
                    <a:pt x="90" y="1639"/>
                  </a:cubicBezTo>
                  <a:cubicBezTo>
                    <a:pt x="516" y="1548"/>
                    <a:pt x="516" y="1548"/>
                    <a:pt x="516" y="1548"/>
                  </a:cubicBezTo>
                  <a:cubicBezTo>
                    <a:pt x="455" y="1275"/>
                    <a:pt x="546" y="972"/>
                    <a:pt x="698" y="759"/>
                  </a:cubicBezTo>
                  <a:cubicBezTo>
                    <a:pt x="881" y="547"/>
                    <a:pt x="1123" y="425"/>
                    <a:pt x="1366" y="425"/>
                  </a:cubicBezTo>
                  <a:lnTo>
                    <a:pt x="1366" y="425"/>
                  </a:lnTo>
                  <a:cubicBezTo>
                    <a:pt x="1852" y="425"/>
                    <a:pt x="2155" y="759"/>
                    <a:pt x="2338" y="1063"/>
                  </a:cubicBezTo>
                  <a:cubicBezTo>
                    <a:pt x="2581" y="1428"/>
                    <a:pt x="2703" y="1852"/>
                    <a:pt x="2733" y="2125"/>
                  </a:cubicBezTo>
                  <a:cubicBezTo>
                    <a:pt x="3188" y="2125"/>
                    <a:pt x="3188" y="2125"/>
                    <a:pt x="3188" y="2125"/>
                  </a:cubicBezTo>
                  <a:cubicBezTo>
                    <a:pt x="3158" y="1791"/>
                    <a:pt x="3006" y="1275"/>
                    <a:pt x="2703" y="821"/>
                  </a:cubicBezTo>
                </a:path>
              </a:pathLst>
            </a:custGeom>
            <a:grpFill/>
            <a:ln>
              <a:noFill/>
            </a:ln>
          </p:spPr>
        </p:sp>
        <p:sp>
          <p:nvSpPr>
            <p:cNvPr id="32" name="Freeform 11"/>
            <p:cNvSpPr/>
            <p:nvPr/>
          </p:nvSpPr>
          <p:spPr>
            <a:xfrm>
              <a:off x="7847640" y="3956040"/>
              <a:ext cx="1804320" cy="153360"/>
            </a:xfrm>
            <a:custGeom>
              <a:avLst/>
              <a:gdLst/>
              <a:ahLst/>
              <a:cxnLst/>
              <a:rect l="0" t="0" r="r" b="b"/>
              <a:pathLst>
                <a:path w="5012" h="426">
                  <a:moveTo>
                    <a:pt x="5011" y="425"/>
                  </a:moveTo>
                  <a:lnTo>
                    <a:pt x="0" y="425"/>
                  </a:lnTo>
                  <a:lnTo>
                    <a:pt x="0" y="0"/>
                  </a:lnTo>
                  <a:lnTo>
                    <a:pt x="5011" y="0"/>
                  </a:lnTo>
                  <a:lnTo>
                    <a:pt x="5011" y="425"/>
                  </a:lnTo>
                </a:path>
              </a:pathLst>
            </a:custGeom>
            <a:grpFill/>
            <a:ln>
              <a:noFill/>
            </a:ln>
          </p:spPr>
        </p:sp>
      </p:grpSp>
      <p:sp>
        <p:nvSpPr>
          <p:cNvPr id="9" name="Footer Placeholder 8"/>
          <p:cNvSpPr>
            <a:spLocks noGrp="1"/>
          </p:cNvSpPr>
          <p:nvPr>
            <p:ph type="ftr" sz="quarter" idx="11"/>
          </p:nvPr>
        </p:nvSpPr>
        <p:spPr/>
        <p:txBody>
          <a:bodyPr/>
          <a:lstStyle/>
          <a:p>
            <a:pPr marL="9525" defTabSz="685800">
              <a:spcBef>
                <a:spcPts val="83"/>
              </a:spcBef>
            </a:pPr>
            <a:r>
              <a:rPr lang="en-US" spc="56">
                <a:solidFill>
                  <a:srgbClr val="000000"/>
                </a:solidFill>
              </a:rPr>
              <a:t>© </a:t>
            </a:r>
            <a:r>
              <a:rPr lang="en-US" spc="-4">
                <a:solidFill>
                  <a:srgbClr val="000000"/>
                </a:solidFill>
              </a:rPr>
              <a:t>The </a:t>
            </a:r>
            <a:r>
              <a:rPr lang="en-US" spc="-15">
                <a:solidFill>
                  <a:srgbClr val="000000"/>
                </a:solidFill>
              </a:rPr>
              <a:t>Scout Association</a:t>
            </a:r>
            <a:endParaRPr lang="en-US" spc="-15" dirty="0">
              <a:solidFill>
                <a:srgbClr val="000000"/>
              </a:solidFill>
            </a:endParaRPr>
          </a:p>
        </p:txBody>
      </p:sp>
      <p:sp>
        <p:nvSpPr>
          <p:cNvPr id="10" name="Slide Number Placeholder 9"/>
          <p:cNvSpPr>
            <a:spLocks noGrp="1"/>
          </p:cNvSpPr>
          <p:nvPr>
            <p:ph type="sldNum" sz="quarter" idx="12"/>
          </p:nvPr>
        </p:nvSpPr>
        <p:spPr/>
        <p:txBody>
          <a:bodyPr/>
          <a:lstStyle/>
          <a:p>
            <a:pPr marL="19050" defTabSz="685800">
              <a:spcBef>
                <a:spcPts val="83"/>
              </a:spcBef>
            </a:pPr>
            <a:fld id="{81D60167-4931-47E6-BA6A-407CBD079E47}" type="slidenum">
              <a:rPr lang="uk-UA" spc="26" smtClean="0">
                <a:solidFill>
                  <a:srgbClr val="000000"/>
                </a:solidFill>
              </a:rPr>
              <a:pPr marL="19050" defTabSz="685800">
                <a:spcBef>
                  <a:spcPts val="83"/>
                </a:spcBef>
              </a:pPr>
              <a:t>‹#›</a:t>
            </a:fld>
            <a:endParaRPr lang="uk-UA" spc="26" dirty="0">
              <a:solidFill>
                <a:srgbClr val="000000"/>
              </a:solidFill>
            </a:endParaRPr>
          </a:p>
        </p:txBody>
      </p:sp>
      <p:sp>
        <p:nvSpPr>
          <p:cNvPr id="14" name="Text Placeholder 13">
            <a:extLst>
              <a:ext uri="{FF2B5EF4-FFF2-40B4-BE49-F238E27FC236}">
                <a16:creationId xmlns:a16="http://schemas.microsoft.com/office/drawing/2014/main" id="{84D27C4D-6128-C640-8C87-936D9CB8B7A3}"/>
              </a:ext>
            </a:extLst>
          </p:cNvPr>
          <p:cNvSpPr>
            <a:spLocks noGrp="1"/>
          </p:cNvSpPr>
          <p:nvPr>
            <p:ph type="body" sz="quarter" idx="14"/>
          </p:nvPr>
        </p:nvSpPr>
        <p:spPr>
          <a:xfrm>
            <a:off x="2123782" y="2430000"/>
            <a:ext cx="7944437" cy="2596865"/>
          </a:xfrm>
        </p:spPr>
        <p:txBody>
          <a:bodyPr anchor="ctr" anchorCtr="0">
            <a:spAutoFit/>
          </a:bodyPr>
          <a:lstStyle>
            <a:lvl1pPr marL="13500" indent="0">
              <a:lnSpc>
                <a:spcPts val="2700"/>
              </a:lnSpc>
              <a:buFont typeface="Arial" panose="020B0604020202020204" pitchFamily="34" charset="0"/>
              <a:buNone/>
              <a:defRPr sz="2550"/>
            </a:lvl1pPr>
            <a:lvl2pPr marL="13500" indent="0">
              <a:lnSpc>
                <a:spcPts val="5100"/>
              </a:lnSpc>
              <a:buFont typeface="Arial" panose="020B0604020202020204" pitchFamily="34" charset="0"/>
              <a:buNone/>
              <a:defRPr sz="4800"/>
            </a:lvl2pPr>
            <a:lvl3pPr marL="13500" indent="0">
              <a:lnSpc>
                <a:spcPts val="2700"/>
              </a:lnSpc>
              <a:buFont typeface="Arial" panose="020B0604020202020204" pitchFamily="34" charset="0"/>
              <a:buNone/>
              <a:defRPr sz="2550"/>
            </a:lvl3pPr>
            <a:lvl4pPr marL="13500" indent="0">
              <a:lnSpc>
                <a:spcPts val="5100"/>
              </a:lnSpc>
              <a:buFont typeface="Arial" panose="020B0604020202020204" pitchFamily="34" charset="0"/>
              <a:buNone/>
              <a:defRPr sz="4800"/>
            </a:lvl4pPr>
            <a:lvl5pPr marL="13500" indent="0">
              <a:lnSpc>
                <a:spcPts val="2700"/>
              </a:lnSpc>
              <a:buFont typeface="Arial" panose="020B0604020202020204" pitchFamily="34" charset="0"/>
              <a:buNone/>
              <a:defRPr sz="255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569036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Quotes purple">
    <p:bg>
      <p:bgPr>
        <a:solidFill>
          <a:schemeClr val="tx2"/>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dirty="0"/>
              <a:t>Presentation title</a:t>
            </a:r>
            <a:endParaRPr dirty="0"/>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a:defRPr lang="en-US" sz="1350" b="0" i="0" kern="1200" spc="-4" dirty="0" smtClean="0">
                <a:solidFill>
                  <a:schemeClr val="bg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dirty="0"/>
              <a:t>Page heading</a:t>
            </a:r>
            <a:endParaRPr dirty="0"/>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solidFill>
                  <a:srgbClr val="FFFFFF"/>
                </a:solidFill>
              </a:rPr>
              <a:t>18/02/2018</a:t>
            </a:r>
            <a:endParaRPr lang="mr-IN" dirty="0">
              <a:solidFill>
                <a:srgbClr val="FFFFFF"/>
              </a:solidFill>
            </a:endParaRPr>
          </a:p>
        </p:txBody>
      </p:sp>
      <p:grpSp>
        <p:nvGrpSpPr>
          <p:cNvPr id="21" name="Group 20"/>
          <p:cNvGrpSpPr/>
          <p:nvPr userDrawn="1"/>
        </p:nvGrpSpPr>
        <p:grpSpPr>
          <a:xfrm>
            <a:off x="10077450" y="359569"/>
            <a:ext cx="1752622" cy="493120"/>
            <a:chOff x="228240" y="2152440"/>
            <a:chExt cx="10101600" cy="2842200"/>
          </a:xfrm>
          <a:solidFill>
            <a:schemeClr val="bg1"/>
          </a:solidFill>
        </p:grpSpPr>
        <p:sp>
          <p:nvSpPr>
            <p:cNvPr id="22" name="Freeform 1"/>
            <p:cNvSpPr/>
            <p:nvPr/>
          </p:nvSpPr>
          <p:spPr>
            <a:xfrm>
              <a:off x="228240" y="3147480"/>
              <a:ext cx="1115280" cy="1442880"/>
            </a:xfrm>
            <a:custGeom>
              <a:avLst/>
              <a:gdLst/>
              <a:ahLst/>
              <a:cxnLst/>
              <a:rect l="0" t="0" r="r" b="b"/>
              <a:pathLst>
                <a:path w="3098" h="4008">
                  <a:moveTo>
                    <a:pt x="0" y="3369"/>
                  </a:moveTo>
                  <a:lnTo>
                    <a:pt x="0" y="3369"/>
                  </a:lnTo>
                  <a:cubicBezTo>
                    <a:pt x="516" y="2762"/>
                    <a:pt x="516" y="2762"/>
                    <a:pt x="516" y="2762"/>
                  </a:cubicBezTo>
                  <a:cubicBezTo>
                    <a:pt x="880" y="3065"/>
                    <a:pt x="1245" y="3248"/>
                    <a:pt x="1670" y="3248"/>
                  </a:cubicBezTo>
                  <a:cubicBezTo>
                    <a:pt x="2035" y="3248"/>
                    <a:pt x="2247" y="3096"/>
                    <a:pt x="2247" y="2883"/>
                  </a:cubicBezTo>
                  <a:cubicBezTo>
                    <a:pt x="2247" y="2853"/>
                    <a:pt x="2247" y="2853"/>
                    <a:pt x="2247" y="2853"/>
                  </a:cubicBezTo>
                  <a:cubicBezTo>
                    <a:pt x="2247" y="2641"/>
                    <a:pt x="2095" y="2549"/>
                    <a:pt x="1458" y="2367"/>
                  </a:cubicBezTo>
                  <a:cubicBezTo>
                    <a:pt x="668" y="2155"/>
                    <a:pt x="152" y="1942"/>
                    <a:pt x="152" y="1184"/>
                  </a:cubicBezTo>
                  <a:cubicBezTo>
                    <a:pt x="152" y="1154"/>
                    <a:pt x="152" y="1154"/>
                    <a:pt x="152" y="1154"/>
                  </a:cubicBezTo>
                  <a:cubicBezTo>
                    <a:pt x="152" y="455"/>
                    <a:pt x="729" y="0"/>
                    <a:pt x="1518" y="0"/>
                  </a:cubicBezTo>
                  <a:cubicBezTo>
                    <a:pt x="2095" y="0"/>
                    <a:pt x="2581" y="182"/>
                    <a:pt x="2976" y="485"/>
                  </a:cubicBezTo>
                  <a:cubicBezTo>
                    <a:pt x="2521" y="1123"/>
                    <a:pt x="2521" y="1123"/>
                    <a:pt x="2521" y="1123"/>
                  </a:cubicBezTo>
                  <a:cubicBezTo>
                    <a:pt x="2187" y="911"/>
                    <a:pt x="1852" y="758"/>
                    <a:pt x="1518" y="758"/>
                  </a:cubicBezTo>
                  <a:cubicBezTo>
                    <a:pt x="1185" y="758"/>
                    <a:pt x="1002" y="911"/>
                    <a:pt x="1002" y="1093"/>
                  </a:cubicBezTo>
                  <a:lnTo>
                    <a:pt x="1002" y="1093"/>
                  </a:lnTo>
                  <a:cubicBezTo>
                    <a:pt x="1002" y="1365"/>
                    <a:pt x="1185" y="1426"/>
                    <a:pt x="1852" y="1608"/>
                  </a:cubicBezTo>
                  <a:cubicBezTo>
                    <a:pt x="2642" y="1820"/>
                    <a:pt x="3097" y="2093"/>
                    <a:pt x="3097" y="2792"/>
                  </a:cubicBezTo>
                  <a:lnTo>
                    <a:pt x="3097" y="2792"/>
                  </a:lnTo>
                  <a:cubicBezTo>
                    <a:pt x="3097" y="3551"/>
                    <a:pt x="2490" y="4007"/>
                    <a:pt x="1670" y="4007"/>
                  </a:cubicBezTo>
                  <a:cubicBezTo>
                    <a:pt x="1063" y="4007"/>
                    <a:pt x="486" y="3794"/>
                    <a:pt x="0" y="3369"/>
                  </a:cubicBezTo>
                </a:path>
              </a:pathLst>
            </a:custGeom>
            <a:grpFill/>
            <a:ln>
              <a:noFill/>
            </a:ln>
          </p:spPr>
        </p:sp>
        <p:sp>
          <p:nvSpPr>
            <p:cNvPr id="23" name="Freeform 2"/>
            <p:cNvSpPr/>
            <p:nvPr/>
          </p:nvSpPr>
          <p:spPr>
            <a:xfrm>
              <a:off x="1452600" y="3475440"/>
              <a:ext cx="995400" cy="1114920"/>
            </a:xfrm>
            <a:custGeom>
              <a:avLst/>
              <a:gdLst/>
              <a:ahLst/>
              <a:cxnLst/>
              <a:rect l="0" t="0" r="r" b="b"/>
              <a:pathLst>
                <a:path w="2765" h="3097">
                  <a:moveTo>
                    <a:pt x="0" y="1547"/>
                  </a:moveTo>
                  <a:lnTo>
                    <a:pt x="0" y="1547"/>
                  </a:lnTo>
                  <a:lnTo>
                    <a:pt x="0" y="1547"/>
                  </a:lnTo>
                  <a:cubicBezTo>
                    <a:pt x="0" y="697"/>
                    <a:pt x="668" y="0"/>
                    <a:pt x="1579" y="0"/>
                  </a:cubicBezTo>
                  <a:cubicBezTo>
                    <a:pt x="2126" y="0"/>
                    <a:pt x="2490" y="182"/>
                    <a:pt x="2764" y="485"/>
                  </a:cubicBezTo>
                  <a:cubicBezTo>
                    <a:pt x="2247" y="1061"/>
                    <a:pt x="2247" y="1061"/>
                    <a:pt x="2247" y="1061"/>
                  </a:cubicBezTo>
                  <a:cubicBezTo>
                    <a:pt x="2065" y="849"/>
                    <a:pt x="1852" y="728"/>
                    <a:pt x="1579" y="728"/>
                  </a:cubicBezTo>
                  <a:cubicBezTo>
                    <a:pt x="1154" y="728"/>
                    <a:pt x="851" y="1092"/>
                    <a:pt x="851" y="1547"/>
                  </a:cubicBezTo>
                  <a:lnTo>
                    <a:pt x="851" y="1547"/>
                  </a:lnTo>
                  <a:cubicBezTo>
                    <a:pt x="851" y="2003"/>
                    <a:pt x="1124" y="2367"/>
                    <a:pt x="1610" y="2367"/>
                  </a:cubicBezTo>
                  <a:cubicBezTo>
                    <a:pt x="1883" y="2367"/>
                    <a:pt x="2065" y="2246"/>
                    <a:pt x="2278" y="2064"/>
                  </a:cubicBezTo>
                  <a:cubicBezTo>
                    <a:pt x="2764" y="2550"/>
                    <a:pt x="2764" y="2550"/>
                    <a:pt x="2764" y="2550"/>
                  </a:cubicBezTo>
                  <a:cubicBezTo>
                    <a:pt x="2490" y="2883"/>
                    <a:pt x="2157" y="3096"/>
                    <a:pt x="1549" y="3096"/>
                  </a:cubicBezTo>
                  <a:cubicBezTo>
                    <a:pt x="668" y="3096"/>
                    <a:pt x="0" y="2397"/>
                    <a:pt x="0" y="1547"/>
                  </a:cubicBezTo>
                </a:path>
              </a:pathLst>
            </a:custGeom>
            <a:grpFill/>
            <a:ln>
              <a:noFill/>
            </a:ln>
          </p:spPr>
        </p:sp>
        <p:sp>
          <p:nvSpPr>
            <p:cNvPr id="24" name="Freeform 3"/>
            <p:cNvSpPr/>
            <p:nvPr/>
          </p:nvSpPr>
          <p:spPr>
            <a:xfrm>
              <a:off x="2513160" y="3475440"/>
              <a:ext cx="1159200" cy="1114920"/>
            </a:xfrm>
            <a:custGeom>
              <a:avLst/>
              <a:gdLst/>
              <a:ahLst/>
              <a:cxnLst/>
              <a:rect l="0" t="0" r="r" b="b"/>
              <a:pathLst>
                <a:path w="3220" h="3097">
                  <a:moveTo>
                    <a:pt x="2399" y="1547"/>
                  </a:moveTo>
                  <a:lnTo>
                    <a:pt x="2399" y="1547"/>
                  </a:lnTo>
                  <a:lnTo>
                    <a:pt x="2399" y="1547"/>
                  </a:lnTo>
                  <a:cubicBezTo>
                    <a:pt x="2399" y="1122"/>
                    <a:pt x="2065" y="728"/>
                    <a:pt x="1609" y="728"/>
                  </a:cubicBezTo>
                  <a:cubicBezTo>
                    <a:pt x="1123" y="728"/>
                    <a:pt x="820" y="1092"/>
                    <a:pt x="820" y="1547"/>
                  </a:cubicBezTo>
                  <a:lnTo>
                    <a:pt x="820" y="1547"/>
                  </a:lnTo>
                  <a:cubicBezTo>
                    <a:pt x="820" y="1972"/>
                    <a:pt x="1154" y="2367"/>
                    <a:pt x="1609" y="2367"/>
                  </a:cubicBezTo>
                  <a:cubicBezTo>
                    <a:pt x="2095" y="2367"/>
                    <a:pt x="2399" y="2003"/>
                    <a:pt x="2399" y="1547"/>
                  </a:cubicBezTo>
                  <a:moveTo>
                    <a:pt x="0" y="1547"/>
                  </a:moveTo>
                  <a:lnTo>
                    <a:pt x="0" y="1547"/>
                  </a:lnTo>
                  <a:lnTo>
                    <a:pt x="0" y="1547"/>
                  </a:lnTo>
                  <a:cubicBezTo>
                    <a:pt x="0" y="697"/>
                    <a:pt x="698" y="0"/>
                    <a:pt x="1609" y="0"/>
                  </a:cubicBezTo>
                  <a:cubicBezTo>
                    <a:pt x="2551" y="0"/>
                    <a:pt x="3219" y="667"/>
                    <a:pt x="3219" y="1547"/>
                  </a:cubicBezTo>
                  <a:lnTo>
                    <a:pt x="3219" y="1547"/>
                  </a:lnTo>
                  <a:cubicBezTo>
                    <a:pt x="3219" y="2397"/>
                    <a:pt x="2521" y="3096"/>
                    <a:pt x="1609" y="3096"/>
                  </a:cubicBezTo>
                  <a:cubicBezTo>
                    <a:pt x="668" y="3096"/>
                    <a:pt x="0" y="2428"/>
                    <a:pt x="0" y="1547"/>
                  </a:cubicBezTo>
                </a:path>
              </a:pathLst>
            </a:custGeom>
            <a:grpFill/>
            <a:ln>
              <a:noFill/>
            </a:ln>
          </p:spPr>
        </p:sp>
        <p:sp>
          <p:nvSpPr>
            <p:cNvPr id="25" name="Freeform 4"/>
            <p:cNvSpPr/>
            <p:nvPr/>
          </p:nvSpPr>
          <p:spPr>
            <a:xfrm>
              <a:off x="3792240" y="3497040"/>
              <a:ext cx="984240" cy="1093320"/>
            </a:xfrm>
            <a:custGeom>
              <a:avLst/>
              <a:gdLst/>
              <a:ahLst/>
              <a:cxnLst/>
              <a:rect l="0" t="0" r="r" b="b"/>
              <a:pathLst>
                <a:path w="2734" h="3037">
                  <a:moveTo>
                    <a:pt x="0" y="1912"/>
                  </a:moveTo>
                  <a:lnTo>
                    <a:pt x="0" y="1912"/>
                  </a:lnTo>
                  <a:cubicBezTo>
                    <a:pt x="0" y="0"/>
                    <a:pt x="0" y="0"/>
                    <a:pt x="0" y="0"/>
                  </a:cubicBezTo>
                  <a:cubicBezTo>
                    <a:pt x="850" y="0"/>
                    <a:pt x="850" y="0"/>
                    <a:pt x="850" y="0"/>
                  </a:cubicBezTo>
                  <a:cubicBezTo>
                    <a:pt x="850" y="1639"/>
                    <a:pt x="850" y="1639"/>
                    <a:pt x="850" y="1639"/>
                  </a:cubicBezTo>
                  <a:cubicBezTo>
                    <a:pt x="850" y="2064"/>
                    <a:pt x="1033" y="2247"/>
                    <a:pt x="1367" y="2247"/>
                  </a:cubicBezTo>
                  <a:cubicBezTo>
                    <a:pt x="1670" y="2247"/>
                    <a:pt x="1883" y="2064"/>
                    <a:pt x="1883" y="1639"/>
                  </a:cubicBezTo>
                  <a:cubicBezTo>
                    <a:pt x="1883" y="0"/>
                    <a:pt x="1883" y="0"/>
                    <a:pt x="1883" y="0"/>
                  </a:cubicBezTo>
                  <a:cubicBezTo>
                    <a:pt x="2733" y="0"/>
                    <a:pt x="2733" y="0"/>
                    <a:pt x="2733" y="0"/>
                  </a:cubicBezTo>
                  <a:cubicBezTo>
                    <a:pt x="2733" y="2976"/>
                    <a:pt x="2733" y="2976"/>
                    <a:pt x="2733" y="2976"/>
                  </a:cubicBezTo>
                  <a:cubicBezTo>
                    <a:pt x="1883" y="2976"/>
                    <a:pt x="1883" y="2976"/>
                    <a:pt x="1883" y="2976"/>
                  </a:cubicBezTo>
                  <a:cubicBezTo>
                    <a:pt x="1883" y="2550"/>
                    <a:pt x="1883" y="2550"/>
                    <a:pt x="1883" y="2550"/>
                  </a:cubicBezTo>
                  <a:cubicBezTo>
                    <a:pt x="1700" y="2793"/>
                    <a:pt x="1427" y="3036"/>
                    <a:pt x="1002" y="3036"/>
                  </a:cubicBezTo>
                  <a:cubicBezTo>
                    <a:pt x="364" y="3036"/>
                    <a:pt x="0" y="2611"/>
                    <a:pt x="0" y="1912"/>
                  </a:cubicBezTo>
                </a:path>
              </a:pathLst>
            </a:custGeom>
            <a:grpFill/>
            <a:ln>
              <a:noFill/>
            </a:ln>
          </p:spPr>
        </p:sp>
        <p:sp>
          <p:nvSpPr>
            <p:cNvPr id="26" name="Freeform 5"/>
            <p:cNvSpPr/>
            <p:nvPr/>
          </p:nvSpPr>
          <p:spPr>
            <a:xfrm>
              <a:off x="4951080" y="3223800"/>
              <a:ext cx="557640" cy="1355760"/>
            </a:xfrm>
            <a:custGeom>
              <a:avLst/>
              <a:gdLst/>
              <a:ahLst/>
              <a:cxnLst/>
              <a:rect l="0" t="0" r="r" b="b"/>
              <a:pathLst>
                <a:path w="1549" h="3766">
                  <a:moveTo>
                    <a:pt x="0" y="2884"/>
                  </a:moveTo>
                  <a:lnTo>
                    <a:pt x="0" y="2884"/>
                  </a:lnTo>
                  <a:cubicBezTo>
                    <a:pt x="0" y="0"/>
                    <a:pt x="0" y="0"/>
                    <a:pt x="0" y="0"/>
                  </a:cubicBezTo>
                  <a:cubicBezTo>
                    <a:pt x="850" y="0"/>
                    <a:pt x="850" y="0"/>
                    <a:pt x="850" y="0"/>
                  </a:cubicBezTo>
                  <a:cubicBezTo>
                    <a:pt x="850" y="759"/>
                    <a:pt x="850" y="759"/>
                    <a:pt x="850" y="759"/>
                  </a:cubicBezTo>
                  <a:cubicBezTo>
                    <a:pt x="1548" y="759"/>
                    <a:pt x="1548" y="759"/>
                    <a:pt x="1548" y="759"/>
                  </a:cubicBezTo>
                  <a:cubicBezTo>
                    <a:pt x="1548" y="1487"/>
                    <a:pt x="1548" y="1487"/>
                    <a:pt x="1548" y="1487"/>
                  </a:cubicBezTo>
                  <a:cubicBezTo>
                    <a:pt x="850" y="1487"/>
                    <a:pt x="850" y="1487"/>
                    <a:pt x="850" y="1487"/>
                  </a:cubicBezTo>
                  <a:cubicBezTo>
                    <a:pt x="850" y="2732"/>
                    <a:pt x="850" y="2732"/>
                    <a:pt x="850" y="2732"/>
                  </a:cubicBezTo>
                  <a:cubicBezTo>
                    <a:pt x="850" y="2945"/>
                    <a:pt x="941" y="3036"/>
                    <a:pt x="1122" y="3036"/>
                  </a:cubicBezTo>
                  <a:cubicBezTo>
                    <a:pt x="1274" y="3036"/>
                    <a:pt x="1396" y="3006"/>
                    <a:pt x="1517" y="2914"/>
                  </a:cubicBezTo>
                  <a:cubicBezTo>
                    <a:pt x="1517" y="3613"/>
                    <a:pt x="1517" y="3613"/>
                    <a:pt x="1517" y="3613"/>
                  </a:cubicBezTo>
                  <a:cubicBezTo>
                    <a:pt x="1365" y="3703"/>
                    <a:pt x="1153" y="3765"/>
                    <a:pt x="881" y="3765"/>
                  </a:cubicBezTo>
                  <a:cubicBezTo>
                    <a:pt x="334" y="3765"/>
                    <a:pt x="0" y="3582"/>
                    <a:pt x="0" y="2884"/>
                  </a:cubicBezTo>
                </a:path>
              </a:pathLst>
            </a:custGeom>
            <a:grpFill/>
            <a:ln>
              <a:noFill/>
            </a:ln>
          </p:spPr>
        </p:sp>
        <p:sp>
          <p:nvSpPr>
            <p:cNvPr id="27" name="Freeform 6"/>
            <p:cNvSpPr/>
            <p:nvPr/>
          </p:nvSpPr>
          <p:spPr>
            <a:xfrm>
              <a:off x="5639760" y="3475440"/>
              <a:ext cx="874800" cy="1114920"/>
            </a:xfrm>
            <a:custGeom>
              <a:avLst/>
              <a:gdLst/>
              <a:ahLst/>
              <a:cxnLst/>
              <a:rect l="0" t="0" r="r" b="b"/>
              <a:pathLst>
                <a:path w="2430" h="3097">
                  <a:moveTo>
                    <a:pt x="0" y="2640"/>
                  </a:moveTo>
                  <a:lnTo>
                    <a:pt x="0" y="2640"/>
                  </a:lnTo>
                  <a:cubicBezTo>
                    <a:pt x="364" y="2094"/>
                    <a:pt x="364" y="2094"/>
                    <a:pt x="364" y="2094"/>
                  </a:cubicBezTo>
                  <a:cubicBezTo>
                    <a:pt x="697" y="2307"/>
                    <a:pt x="1032" y="2428"/>
                    <a:pt x="1305" y="2428"/>
                  </a:cubicBezTo>
                  <a:cubicBezTo>
                    <a:pt x="1548" y="2428"/>
                    <a:pt x="1669" y="2337"/>
                    <a:pt x="1669" y="2215"/>
                  </a:cubicBezTo>
                  <a:lnTo>
                    <a:pt x="1669" y="2215"/>
                  </a:lnTo>
                  <a:cubicBezTo>
                    <a:pt x="1669" y="2033"/>
                    <a:pt x="1366" y="1972"/>
                    <a:pt x="1032" y="1851"/>
                  </a:cubicBezTo>
                  <a:cubicBezTo>
                    <a:pt x="637" y="1730"/>
                    <a:pt x="151" y="1547"/>
                    <a:pt x="151" y="971"/>
                  </a:cubicBezTo>
                  <a:cubicBezTo>
                    <a:pt x="151" y="940"/>
                    <a:pt x="151" y="940"/>
                    <a:pt x="151" y="940"/>
                  </a:cubicBezTo>
                  <a:cubicBezTo>
                    <a:pt x="151" y="332"/>
                    <a:pt x="637" y="0"/>
                    <a:pt x="1244" y="0"/>
                  </a:cubicBezTo>
                  <a:cubicBezTo>
                    <a:pt x="1609" y="0"/>
                    <a:pt x="2033" y="121"/>
                    <a:pt x="2368" y="363"/>
                  </a:cubicBezTo>
                  <a:cubicBezTo>
                    <a:pt x="2033" y="940"/>
                    <a:pt x="2033" y="940"/>
                    <a:pt x="2033" y="940"/>
                  </a:cubicBezTo>
                  <a:cubicBezTo>
                    <a:pt x="1730" y="758"/>
                    <a:pt x="1457" y="667"/>
                    <a:pt x="1214" y="667"/>
                  </a:cubicBezTo>
                  <a:cubicBezTo>
                    <a:pt x="1032" y="667"/>
                    <a:pt x="910" y="758"/>
                    <a:pt x="910" y="849"/>
                  </a:cubicBezTo>
                  <a:cubicBezTo>
                    <a:pt x="910" y="879"/>
                    <a:pt x="910" y="879"/>
                    <a:pt x="910" y="879"/>
                  </a:cubicBezTo>
                  <a:cubicBezTo>
                    <a:pt x="910" y="1031"/>
                    <a:pt x="1183" y="1122"/>
                    <a:pt x="1517" y="1244"/>
                  </a:cubicBezTo>
                  <a:cubicBezTo>
                    <a:pt x="1943" y="1365"/>
                    <a:pt x="2429" y="1578"/>
                    <a:pt x="2429" y="2124"/>
                  </a:cubicBezTo>
                  <a:lnTo>
                    <a:pt x="2429" y="2124"/>
                  </a:lnTo>
                  <a:cubicBezTo>
                    <a:pt x="2429" y="2793"/>
                    <a:pt x="1912" y="3096"/>
                    <a:pt x="1275" y="3096"/>
                  </a:cubicBezTo>
                  <a:cubicBezTo>
                    <a:pt x="850" y="3096"/>
                    <a:pt x="394" y="2944"/>
                    <a:pt x="0" y="2640"/>
                  </a:cubicBezTo>
                </a:path>
              </a:pathLst>
            </a:custGeom>
            <a:grpFill/>
            <a:ln>
              <a:noFill/>
            </a:ln>
          </p:spPr>
        </p:sp>
        <p:sp>
          <p:nvSpPr>
            <p:cNvPr id="28" name="Freeform 7"/>
            <p:cNvSpPr/>
            <p:nvPr/>
          </p:nvSpPr>
          <p:spPr>
            <a:xfrm>
              <a:off x="8317800" y="4250880"/>
              <a:ext cx="864360" cy="743760"/>
            </a:xfrm>
            <a:custGeom>
              <a:avLst/>
              <a:gdLst/>
              <a:ahLst/>
              <a:cxnLst/>
              <a:rect l="0" t="0" r="r" b="b"/>
              <a:pathLst>
                <a:path w="2401" h="2066">
                  <a:moveTo>
                    <a:pt x="1914" y="912"/>
                  </a:moveTo>
                  <a:lnTo>
                    <a:pt x="1914" y="912"/>
                  </a:lnTo>
                  <a:cubicBezTo>
                    <a:pt x="1883" y="942"/>
                    <a:pt x="1883" y="942"/>
                    <a:pt x="1883" y="942"/>
                  </a:cubicBezTo>
                  <a:cubicBezTo>
                    <a:pt x="1731" y="1185"/>
                    <a:pt x="1458" y="1428"/>
                    <a:pt x="1185" y="1579"/>
                  </a:cubicBezTo>
                  <a:cubicBezTo>
                    <a:pt x="911" y="1428"/>
                    <a:pt x="638" y="1185"/>
                    <a:pt x="486" y="912"/>
                  </a:cubicBezTo>
                  <a:cubicBezTo>
                    <a:pt x="729" y="547"/>
                    <a:pt x="821" y="213"/>
                    <a:pt x="851" y="0"/>
                  </a:cubicBezTo>
                  <a:cubicBezTo>
                    <a:pt x="425" y="0"/>
                    <a:pt x="425" y="0"/>
                    <a:pt x="425" y="0"/>
                  </a:cubicBezTo>
                  <a:cubicBezTo>
                    <a:pt x="365" y="274"/>
                    <a:pt x="243" y="547"/>
                    <a:pt x="61" y="790"/>
                  </a:cubicBezTo>
                  <a:cubicBezTo>
                    <a:pt x="0" y="882"/>
                    <a:pt x="0" y="882"/>
                    <a:pt x="0" y="882"/>
                  </a:cubicBezTo>
                  <a:cubicBezTo>
                    <a:pt x="31" y="1003"/>
                    <a:pt x="31" y="1003"/>
                    <a:pt x="31" y="1003"/>
                  </a:cubicBezTo>
                  <a:cubicBezTo>
                    <a:pt x="243" y="1397"/>
                    <a:pt x="668" y="1822"/>
                    <a:pt x="1124" y="2005"/>
                  </a:cubicBezTo>
                  <a:cubicBezTo>
                    <a:pt x="1185" y="2065"/>
                    <a:pt x="1185" y="2065"/>
                    <a:pt x="1185" y="2065"/>
                  </a:cubicBezTo>
                  <a:cubicBezTo>
                    <a:pt x="1275" y="2005"/>
                    <a:pt x="1275" y="2005"/>
                    <a:pt x="1275" y="2005"/>
                  </a:cubicBezTo>
                  <a:cubicBezTo>
                    <a:pt x="1671" y="1853"/>
                    <a:pt x="2035" y="1519"/>
                    <a:pt x="2247" y="1185"/>
                  </a:cubicBezTo>
                  <a:cubicBezTo>
                    <a:pt x="2278" y="1124"/>
                    <a:pt x="2339" y="1063"/>
                    <a:pt x="2339" y="1003"/>
                  </a:cubicBezTo>
                  <a:cubicBezTo>
                    <a:pt x="2400" y="882"/>
                    <a:pt x="2400" y="882"/>
                    <a:pt x="2400" y="882"/>
                  </a:cubicBezTo>
                  <a:cubicBezTo>
                    <a:pt x="2339" y="790"/>
                    <a:pt x="2339" y="790"/>
                    <a:pt x="2339" y="790"/>
                  </a:cubicBezTo>
                  <a:cubicBezTo>
                    <a:pt x="2126" y="486"/>
                    <a:pt x="2035" y="183"/>
                    <a:pt x="1974" y="0"/>
                  </a:cubicBezTo>
                  <a:cubicBezTo>
                    <a:pt x="1550" y="0"/>
                    <a:pt x="1550" y="0"/>
                    <a:pt x="1550" y="0"/>
                  </a:cubicBezTo>
                  <a:cubicBezTo>
                    <a:pt x="1580" y="213"/>
                    <a:pt x="1671" y="547"/>
                    <a:pt x="1914" y="912"/>
                  </a:cubicBezTo>
                </a:path>
              </a:pathLst>
            </a:custGeom>
            <a:grpFill/>
            <a:ln>
              <a:noFill/>
            </a:ln>
          </p:spPr>
        </p:sp>
        <p:sp>
          <p:nvSpPr>
            <p:cNvPr id="29" name="Freeform 8"/>
            <p:cNvSpPr/>
            <p:nvPr/>
          </p:nvSpPr>
          <p:spPr>
            <a:xfrm>
              <a:off x="8197560" y="2152440"/>
              <a:ext cx="1104480" cy="1661760"/>
            </a:xfrm>
            <a:custGeom>
              <a:avLst/>
              <a:gdLst/>
              <a:ahLst/>
              <a:cxnLst/>
              <a:rect l="0" t="0" r="r" b="b"/>
              <a:pathLst>
                <a:path w="3068" h="4616">
                  <a:moveTo>
                    <a:pt x="790" y="3279"/>
                  </a:moveTo>
                  <a:lnTo>
                    <a:pt x="790" y="3279"/>
                  </a:lnTo>
                  <a:cubicBezTo>
                    <a:pt x="608" y="2885"/>
                    <a:pt x="426" y="2521"/>
                    <a:pt x="426" y="2156"/>
                  </a:cubicBezTo>
                  <a:cubicBezTo>
                    <a:pt x="456" y="1732"/>
                    <a:pt x="669" y="1306"/>
                    <a:pt x="1093" y="1003"/>
                  </a:cubicBezTo>
                  <a:cubicBezTo>
                    <a:pt x="1155" y="942"/>
                    <a:pt x="1367" y="790"/>
                    <a:pt x="1519" y="638"/>
                  </a:cubicBezTo>
                  <a:cubicBezTo>
                    <a:pt x="1701" y="790"/>
                    <a:pt x="1914" y="942"/>
                    <a:pt x="1974" y="1003"/>
                  </a:cubicBezTo>
                  <a:cubicBezTo>
                    <a:pt x="2369" y="1306"/>
                    <a:pt x="2612" y="1732"/>
                    <a:pt x="2612" y="2156"/>
                  </a:cubicBezTo>
                  <a:cubicBezTo>
                    <a:pt x="2642" y="2521"/>
                    <a:pt x="2460" y="2885"/>
                    <a:pt x="2278" y="3279"/>
                  </a:cubicBezTo>
                  <a:cubicBezTo>
                    <a:pt x="2126" y="3675"/>
                    <a:pt x="1914" y="4129"/>
                    <a:pt x="1852" y="4615"/>
                  </a:cubicBezTo>
                  <a:cubicBezTo>
                    <a:pt x="2308" y="4615"/>
                    <a:pt x="2308" y="4615"/>
                    <a:pt x="2308" y="4615"/>
                  </a:cubicBezTo>
                  <a:cubicBezTo>
                    <a:pt x="2338" y="4220"/>
                    <a:pt x="2521" y="3827"/>
                    <a:pt x="2673" y="3462"/>
                  </a:cubicBezTo>
                  <a:cubicBezTo>
                    <a:pt x="2885" y="3037"/>
                    <a:pt x="3067" y="2612"/>
                    <a:pt x="3067" y="2156"/>
                  </a:cubicBezTo>
                  <a:cubicBezTo>
                    <a:pt x="3067" y="1610"/>
                    <a:pt x="2764" y="1033"/>
                    <a:pt x="2248" y="669"/>
                  </a:cubicBezTo>
                  <a:cubicBezTo>
                    <a:pt x="2065" y="517"/>
                    <a:pt x="1822" y="334"/>
                    <a:pt x="1701" y="183"/>
                  </a:cubicBezTo>
                  <a:cubicBezTo>
                    <a:pt x="1519" y="0"/>
                    <a:pt x="1519" y="0"/>
                    <a:pt x="1519" y="0"/>
                  </a:cubicBezTo>
                  <a:cubicBezTo>
                    <a:pt x="1367" y="183"/>
                    <a:pt x="1367" y="183"/>
                    <a:pt x="1367" y="183"/>
                  </a:cubicBezTo>
                  <a:cubicBezTo>
                    <a:pt x="1185" y="364"/>
                    <a:pt x="881" y="607"/>
                    <a:pt x="820" y="669"/>
                  </a:cubicBezTo>
                  <a:cubicBezTo>
                    <a:pt x="304" y="1033"/>
                    <a:pt x="0" y="1610"/>
                    <a:pt x="0" y="2156"/>
                  </a:cubicBezTo>
                  <a:cubicBezTo>
                    <a:pt x="0" y="2612"/>
                    <a:pt x="183" y="3037"/>
                    <a:pt x="365" y="3462"/>
                  </a:cubicBezTo>
                  <a:cubicBezTo>
                    <a:pt x="547" y="3827"/>
                    <a:pt x="699" y="4220"/>
                    <a:pt x="759" y="4615"/>
                  </a:cubicBezTo>
                  <a:cubicBezTo>
                    <a:pt x="1215" y="4615"/>
                    <a:pt x="1215" y="4615"/>
                    <a:pt x="1215" y="4615"/>
                  </a:cubicBezTo>
                  <a:cubicBezTo>
                    <a:pt x="1155" y="4129"/>
                    <a:pt x="942" y="3675"/>
                    <a:pt x="790" y="3279"/>
                  </a:cubicBezTo>
                </a:path>
              </a:pathLst>
            </a:custGeom>
            <a:grpFill/>
            <a:ln>
              <a:noFill/>
            </a:ln>
          </p:spPr>
        </p:sp>
        <p:sp>
          <p:nvSpPr>
            <p:cNvPr id="30" name="Freeform 9"/>
            <p:cNvSpPr/>
            <p:nvPr/>
          </p:nvSpPr>
          <p:spPr>
            <a:xfrm>
              <a:off x="9181800" y="3048840"/>
              <a:ext cx="1148040" cy="765360"/>
            </a:xfrm>
            <a:custGeom>
              <a:avLst/>
              <a:gdLst/>
              <a:ahLst/>
              <a:cxnLst/>
              <a:rect l="0" t="0" r="r" b="b"/>
              <a:pathLst>
                <a:path w="3189" h="2126">
                  <a:moveTo>
                    <a:pt x="2824" y="486"/>
                  </a:moveTo>
                  <a:lnTo>
                    <a:pt x="2824" y="486"/>
                  </a:lnTo>
                  <a:cubicBezTo>
                    <a:pt x="2551" y="182"/>
                    <a:pt x="2186" y="0"/>
                    <a:pt x="1791" y="0"/>
                  </a:cubicBezTo>
                  <a:lnTo>
                    <a:pt x="1791" y="0"/>
                  </a:lnTo>
                  <a:cubicBezTo>
                    <a:pt x="1275" y="0"/>
                    <a:pt x="819" y="274"/>
                    <a:pt x="486" y="821"/>
                  </a:cubicBezTo>
                  <a:cubicBezTo>
                    <a:pt x="182" y="1275"/>
                    <a:pt x="30" y="1791"/>
                    <a:pt x="0" y="2125"/>
                  </a:cubicBezTo>
                  <a:cubicBezTo>
                    <a:pt x="455" y="2125"/>
                    <a:pt x="455" y="2125"/>
                    <a:pt x="455" y="2125"/>
                  </a:cubicBezTo>
                  <a:cubicBezTo>
                    <a:pt x="486" y="1852"/>
                    <a:pt x="607" y="1428"/>
                    <a:pt x="850" y="1063"/>
                  </a:cubicBezTo>
                  <a:cubicBezTo>
                    <a:pt x="1032" y="759"/>
                    <a:pt x="1336" y="425"/>
                    <a:pt x="1791" y="425"/>
                  </a:cubicBezTo>
                  <a:lnTo>
                    <a:pt x="1791" y="425"/>
                  </a:lnTo>
                  <a:cubicBezTo>
                    <a:pt x="2065" y="425"/>
                    <a:pt x="2308" y="547"/>
                    <a:pt x="2459" y="759"/>
                  </a:cubicBezTo>
                  <a:cubicBezTo>
                    <a:pt x="2641" y="972"/>
                    <a:pt x="2732" y="1245"/>
                    <a:pt x="2672" y="1548"/>
                  </a:cubicBezTo>
                  <a:cubicBezTo>
                    <a:pt x="3097" y="1639"/>
                    <a:pt x="3097" y="1639"/>
                    <a:pt x="3097" y="1639"/>
                  </a:cubicBezTo>
                  <a:cubicBezTo>
                    <a:pt x="3188" y="1215"/>
                    <a:pt x="3067" y="789"/>
                    <a:pt x="2824" y="486"/>
                  </a:cubicBezTo>
                </a:path>
              </a:pathLst>
            </a:custGeom>
            <a:grpFill/>
            <a:ln>
              <a:noFill/>
            </a:ln>
          </p:spPr>
        </p:sp>
        <p:sp>
          <p:nvSpPr>
            <p:cNvPr id="31" name="Freeform 10"/>
            <p:cNvSpPr/>
            <p:nvPr/>
          </p:nvSpPr>
          <p:spPr>
            <a:xfrm>
              <a:off x="7170120" y="3048840"/>
              <a:ext cx="1148040" cy="765360"/>
            </a:xfrm>
            <a:custGeom>
              <a:avLst/>
              <a:gdLst/>
              <a:ahLst/>
              <a:cxnLst/>
              <a:rect l="0" t="0" r="r" b="b"/>
              <a:pathLst>
                <a:path w="3189" h="2126">
                  <a:moveTo>
                    <a:pt x="2703" y="821"/>
                  </a:moveTo>
                  <a:lnTo>
                    <a:pt x="2703" y="821"/>
                  </a:lnTo>
                  <a:cubicBezTo>
                    <a:pt x="2368" y="274"/>
                    <a:pt x="1882" y="0"/>
                    <a:pt x="1397" y="0"/>
                  </a:cubicBezTo>
                  <a:cubicBezTo>
                    <a:pt x="1366" y="0"/>
                    <a:pt x="1366" y="0"/>
                    <a:pt x="1366" y="0"/>
                  </a:cubicBezTo>
                  <a:cubicBezTo>
                    <a:pt x="972" y="0"/>
                    <a:pt x="607" y="182"/>
                    <a:pt x="364" y="486"/>
                  </a:cubicBezTo>
                  <a:cubicBezTo>
                    <a:pt x="122" y="789"/>
                    <a:pt x="0" y="1215"/>
                    <a:pt x="90" y="1639"/>
                  </a:cubicBezTo>
                  <a:cubicBezTo>
                    <a:pt x="516" y="1548"/>
                    <a:pt x="516" y="1548"/>
                    <a:pt x="516" y="1548"/>
                  </a:cubicBezTo>
                  <a:cubicBezTo>
                    <a:pt x="455" y="1275"/>
                    <a:pt x="546" y="972"/>
                    <a:pt x="698" y="759"/>
                  </a:cubicBezTo>
                  <a:cubicBezTo>
                    <a:pt x="881" y="547"/>
                    <a:pt x="1123" y="425"/>
                    <a:pt x="1366" y="425"/>
                  </a:cubicBezTo>
                  <a:lnTo>
                    <a:pt x="1366" y="425"/>
                  </a:lnTo>
                  <a:cubicBezTo>
                    <a:pt x="1852" y="425"/>
                    <a:pt x="2155" y="759"/>
                    <a:pt x="2338" y="1063"/>
                  </a:cubicBezTo>
                  <a:cubicBezTo>
                    <a:pt x="2581" y="1428"/>
                    <a:pt x="2703" y="1852"/>
                    <a:pt x="2733" y="2125"/>
                  </a:cubicBezTo>
                  <a:cubicBezTo>
                    <a:pt x="3188" y="2125"/>
                    <a:pt x="3188" y="2125"/>
                    <a:pt x="3188" y="2125"/>
                  </a:cubicBezTo>
                  <a:cubicBezTo>
                    <a:pt x="3158" y="1791"/>
                    <a:pt x="3006" y="1275"/>
                    <a:pt x="2703" y="821"/>
                  </a:cubicBezTo>
                </a:path>
              </a:pathLst>
            </a:custGeom>
            <a:grpFill/>
            <a:ln>
              <a:noFill/>
            </a:ln>
          </p:spPr>
        </p:sp>
        <p:sp>
          <p:nvSpPr>
            <p:cNvPr id="32" name="Freeform 11"/>
            <p:cNvSpPr/>
            <p:nvPr/>
          </p:nvSpPr>
          <p:spPr>
            <a:xfrm>
              <a:off x="7847640" y="3956040"/>
              <a:ext cx="1804320" cy="153360"/>
            </a:xfrm>
            <a:custGeom>
              <a:avLst/>
              <a:gdLst/>
              <a:ahLst/>
              <a:cxnLst/>
              <a:rect l="0" t="0" r="r" b="b"/>
              <a:pathLst>
                <a:path w="5012" h="426">
                  <a:moveTo>
                    <a:pt x="5011" y="425"/>
                  </a:moveTo>
                  <a:lnTo>
                    <a:pt x="0" y="425"/>
                  </a:lnTo>
                  <a:lnTo>
                    <a:pt x="0" y="0"/>
                  </a:lnTo>
                  <a:lnTo>
                    <a:pt x="5011" y="0"/>
                  </a:lnTo>
                  <a:lnTo>
                    <a:pt x="5011" y="425"/>
                  </a:lnTo>
                </a:path>
              </a:pathLst>
            </a:custGeom>
            <a:grpFill/>
            <a:ln>
              <a:noFill/>
            </a:ln>
          </p:spPr>
        </p:sp>
      </p:grpSp>
      <p:sp>
        <p:nvSpPr>
          <p:cNvPr id="9" name="Footer Placeholder 8"/>
          <p:cNvSpPr>
            <a:spLocks noGrp="1"/>
          </p:cNvSpPr>
          <p:nvPr>
            <p:ph type="ftr" sz="quarter" idx="11"/>
          </p:nvPr>
        </p:nvSpPr>
        <p:spPr/>
        <p:txBody>
          <a:bodyPr/>
          <a:lstStyle>
            <a:lvl1pPr>
              <a:defRPr>
                <a:solidFill>
                  <a:schemeClr val="bg1"/>
                </a:solidFill>
              </a:defRPr>
            </a:lvl1pPr>
          </a:lstStyle>
          <a:p>
            <a:pPr marL="9525" defTabSz="685800">
              <a:spcBef>
                <a:spcPts val="83"/>
              </a:spcBef>
            </a:pPr>
            <a:r>
              <a:rPr lang="en-US" spc="56">
                <a:solidFill>
                  <a:srgbClr val="FFFFFF"/>
                </a:solidFill>
              </a:rPr>
              <a:t>© </a:t>
            </a:r>
            <a:r>
              <a:rPr lang="en-US" spc="-4">
                <a:solidFill>
                  <a:srgbClr val="FFFFFF"/>
                </a:solidFill>
              </a:rPr>
              <a:t>The </a:t>
            </a:r>
            <a:r>
              <a:rPr lang="en-US" spc="-15">
                <a:solidFill>
                  <a:srgbClr val="FFFFFF"/>
                </a:solidFill>
              </a:rPr>
              <a:t>Scout Association</a:t>
            </a:r>
            <a:endParaRPr lang="en-US" spc="-15" dirty="0">
              <a:solidFill>
                <a:srgbClr val="FFFFFF"/>
              </a:solidFill>
            </a:endParaRPr>
          </a:p>
        </p:txBody>
      </p:sp>
      <p:sp>
        <p:nvSpPr>
          <p:cNvPr id="10" name="Slide Number Placeholder 9"/>
          <p:cNvSpPr>
            <a:spLocks noGrp="1"/>
          </p:cNvSpPr>
          <p:nvPr>
            <p:ph type="sldNum" sz="quarter" idx="12"/>
          </p:nvPr>
        </p:nvSpPr>
        <p:spPr/>
        <p:txBody>
          <a:bodyPr/>
          <a:lstStyle>
            <a:lvl1pPr>
              <a:defRPr>
                <a:solidFill>
                  <a:schemeClr val="bg1"/>
                </a:solidFill>
              </a:defRPr>
            </a:lvl1pPr>
          </a:lstStyle>
          <a:p>
            <a:pPr marL="19050" defTabSz="685800">
              <a:spcBef>
                <a:spcPts val="83"/>
              </a:spcBef>
            </a:pPr>
            <a:fld id="{81D60167-4931-47E6-BA6A-407CBD079E47}" type="slidenum">
              <a:rPr lang="uk-UA" spc="26" smtClean="0">
                <a:solidFill>
                  <a:srgbClr val="FFFFFF"/>
                </a:solidFill>
              </a:rPr>
              <a:pPr marL="19050" defTabSz="685800">
                <a:spcBef>
                  <a:spcPts val="83"/>
                </a:spcBef>
              </a:pPr>
              <a:t>‹#›</a:t>
            </a:fld>
            <a:endParaRPr lang="uk-UA" spc="26" dirty="0">
              <a:solidFill>
                <a:srgbClr val="FFFFFF"/>
              </a:solidFill>
            </a:endParaRPr>
          </a:p>
        </p:txBody>
      </p:sp>
      <p:sp>
        <p:nvSpPr>
          <p:cNvPr id="14" name="Text Placeholder 13">
            <a:extLst>
              <a:ext uri="{FF2B5EF4-FFF2-40B4-BE49-F238E27FC236}">
                <a16:creationId xmlns:a16="http://schemas.microsoft.com/office/drawing/2014/main" id="{84D27C4D-6128-C640-8C87-936D9CB8B7A3}"/>
              </a:ext>
            </a:extLst>
          </p:cNvPr>
          <p:cNvSpPr>
            <a:spLocks noGrp="1"/>
          </p:cNvSpPr>
          <p:nvPr>
            <p:ph type="body" sz="quarter" idx="14"/>
          </p:nvPr>
        </p:nvSpPr>
        <p:spPr>
          <a:xfrm>
            <a:off x="2123782" y="2430000"/>
            <a:ext cx="7944437" cy="2596865"/>
          </a:xfrm>
        </p:spPr>
        <p:txBody>
          <a:bodyPr anchor="ctr" anchorCtr="0">
            <a:spAutoFit/>
          </a:bodyPr>
          <a:lstStyle>
            <a:lvl1pPr marL="13500" indent="0">
              <a:lnSpc>
                <a:spcPts val="2700"/>
              </a:lnSpc>
              <a:buFont typeface="Arial" panose="020B0604020202020204" pitchFamily="34" charset="0"/>
              <a:buNone/>
              <a:defRPr sz="2550">
                <a:solidFill>
                  <a:schemeClr val="bg1"/>
                </a:solidFill>
              </a:defRPr>
            </a:lvl1pPr>
            <a:lvl2pPr marL="13500" indent="0">
              <a:lnSpc>
                <a:spcPts val="5100"/>
              </a:lnSpc>
              <a:buFont typeface="Arial" panose="020B0604020202020204" pitchFamily="34" charset="0"/>
              <a:buNone/>
              <a:defRPr sz="4800">
                <a:solidFill>
                  <a:schemeClr val="bg1"/>
                </a:solidFill>
              </a:defRPr>
            </a:lvl2pPr>
            <a:lvl3pPr marL="13500" indent="0">
              <a:lnSpc>
                <a:spcPts val="2700"/>
              </a:lnSpc>
              <a:buFont typeface="Arial" panose="020B0604020202020204" pitchFamily="34" charset="0"/>
              <a:buNone/>
              <a:defRPr sz="2550">
                <a:solidFill>
                  <a:schemeClr val="bg1"/>
                </a:solidFill>
              </a:defRPr>
            </a:lvl3pPr>
            <a:lvl4pPr marL="13500" indent="0">
              <a:lnSpc>
                <a:spcPts val="5100"/>
              </a:lnSpc>
              <a:buFont typeface="Arial" panose="020B0604020202020204" pitchFamily="34" charset="0"/>
              <a:buNone/>
              <a:defRPr sz="4800">
                <a:solidFill>
                  <a:schemeClr val="bg1"/>
                </a:solidFill>
              </a:defRPr>
            </a:lvl4pPr>
            <a:lvl5pPr marL="13500" indent="0">
              <a:lnSpc>
                <a:spcPts val="2700"/>
              </a:lnSpc>
              <a:buFont typeface="Arial" panose="020B0604020202020204" pitchFamily="34" charset="0"/>
              <a:buNone/>
              <a:defRPr sz="255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29396034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itle and text content 2Col">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tx1"/>
                </a:solidFill>
              </a:defRPr>
            </a:lvl1pPr>
          </a:lstStyle>
          <a:p>
            <a:r>
              <a:rPr lang="en-US" dirty="0"/>
              <a:t>Presentation title</a:t>
            </a:r>
            <a:endParaRPr dirty="0"/>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a:defRPr lang="en-US" sz="1350" b="0" i="0" kern="1200" spc="-4" dirty="0" smtClean="0">
                <a:solidFill>
                  <a:srgbClr val="006EE0"/>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dirty="0"/>
              <a:t>Page heading</a:t>
            </a:r>
            <a:endParaRPr dirty="0"/>
          </a:p>
        </p:txBody>
      </p:sp>
      <p:sp>
        <p:nvSpPr>
          <p:cNvPr id="5" name="Holder 5"/>
          <p:cNvSpPr>
            <a:spLocks noGrp="1"/>
          </p:cNvSpPr>
          <p:nvPr>
            <p:ph type="dt" sz="half" idx="6"/>
          </p:nvPr>
        </p:nvSpPr>
        <p:spPr/>
        <p:txBody>
          <a:bodyPr lIns="0" tIns="0" rIns="0" bIns="0"/>
          <a:lstStyle>
            <a:lvl1pPr algn="l">
              <a:defRPr>
                <a:solidFill>
                  <a:schemeClr val="tx1"/>
                </a:solidFill>
              </a:defRPr>
            </a:lvl1pPr>
          </a:lstStyle>
          <a:p>
            <a:r>
              <a:rPr lang="mr-IN">
                <a:solidFill>
                  <a:srgbClr val="000000"/>
                </a:solidFill>
              </a:rPr>
              <a:t>18/02/2018</a:t>
            </a:r>
            <a:endParaRPr lang="mr-IN" dirty="0">
              <a:solidFill>
                <a:srgbClr val="000000"/>
              </a:solidFill>
            </a:endParaRPr>
          </a:p>
        </p:txBody>
      </p:sp>
      <p:sp>
        <p:nvSpPr>
          <p:cNvPr id="9" name="Footer Placeholder 8"/>
          <p:cNvSpPr>
            <a:spLocks noGrp="1"/>
          </p:cNvSpPr>
          <p:nvPr>
            <p:ph type="ftr" sz="quarter" idx="11"/>
          </p:nvPr>
        </p:nvSpPr>
        <p:spPr/>
        <p:txBody>
          <a:bodyPr/>
          <a:lstStyle/>
          <a:p>
            <a:pPr marL="9525" defTabSz="685800">
              <a:spcBef>
                <a:spcPts val="83"/>
              </a:spcBef>
            </a:pPr>
            <a:r>
              <a:rPr lang="en-US" spc="56">
                <a:solidFill>
                  <a:srgbClr val="000000"/>
                </a:solidFill>
              </a:rPr>
              <a:t>© </a:t>
            </a:r>
            <a:r>
              <a:rPr lang="en-US" spc="-4">
                <a:solidFill>
                  <a:srgbClr val="000000"/>
                </a:solidFill>
              </a:rPr>
              <a:t>The </a:t>
            </a:r>
            <a:r>
              <a:rPr lang="en-US" spc="-15">
                <a:solidFill>
                  <a:srgbClr val="000000"/>
                </a:solidFill>
              </a:rPr>
              <a:t>Scout Association</a:t>
            </a:r>
            <a:endParaRPr lang="en-US" spc="-15" dirty="0">
              <a:solidFill>
                <a:srgbClr val="000000"/>
              </a:solidFill>
            </a:endParaRPr>
          </a:p>
        </p:txBody>
      </p:sp>
      <p:sp>
        <p:nvSpPr>
          <p:cNvPr id="10" name="Slide Number Placeholder 9"/>
          <p:cNvSpPr>
            <a:spLocks noGrp="1"/>
          </p:cNvSpPr>
          <p:nvPr>
            <p:ph type="sldNum" sz="quarter" idx="12"/>
          </p:nvPr>
        </p:nvSpPr>
        <p:spPr/>
        <p:txBody>
          <a:bodyPr/>
          <a:lstStyle/>
          <a:p>
            <a:pPr marL="19050" defTabSz="685800">
              <a:spcBef>
                <a:spcPts val="83"/>
              </a:spcBef>
            </a:pPr>
            <a:fld id="{81D60167-4931-47E6-BA6A-407CBD079E47}" type="slidenum">
              <a:rPr lang="uk-UA" spc="26" smtClean="0">
                <a:solidFill>
                  <a:srgbClr val="000000"/>
                </a:solidFill>
              </a:rPr>
              <a:pPr marL="19050" defTabSz="685800">
                <a:spcBef>
                  <a:spcPts val="83"/>
                </a:spcBef>
              </a:pPr>
              <a:t>‹#›</a:t>
            </a:fld>
            <a:endParaRPr lang="uk-UA" spc="26" dirty="0">
              <a:solidFill>
                <a:srgbClr val="000000"/>
              </a:solidFill>
            </a:endParaRPr>
          </a:p>
        </p:txBody>
      </p:sp>
      <p:sp>
        <p:nvSpPr>
          <p:cNvPr id="6" name="Text Placeholder 5">
            <a:extLst>
              <a:ext uri="{FF2B5EF4-FFF2-40B4-BE49-F238E27FC236}">
                <a16:creationId xmlns:a16="http://schemas.microsoft.com/office/drawing/2014/main" id="{193A0C69-C1E2-7A4B-AAB8-E9A00D5AB517}"/>
              </a:ext>
            </a:extLst>
          </p:cNvPr>
          <p:cNvSpPr>
            <a:spLocks noGrp="1"/>
          </p:cNvSpPr>
          <p:nvPr>
            <p:ph type="body" sz="quarter" idx="13"/>
          </p:nvPr>
        </p:nvSpPr>
        <p:spPr>
          <a:xfrm>
            <a:off x="2293949" y="1801909"/>
            <a:ext cx="7595382" cy="4147007"/>
          </a:xfrm>
        </p:spPr>
        <p:txBody>
          <a:bodyPr numCol="2" spcCol="25200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77771" y="364056"/>
            <a:ext cx="1752300" cy="649030"/>
          </a:xfrm>
          <a:prstGeom prst="rect">
            <a:avLst/>
          </a:prstGeom>
        </p:spPr>
      </p:pic>
    </p:spTree>
    <p:extLst>
      <p:ext uri="{BB962C8B-B14F-4D97-AF65-F5344CB8AC3E}">
        <p14:creationId xmlns:p14="http://schemas.microsoft.com/office/powerpoint/2010/main" val="3130385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Title and text content 2Col purple">
    <p:bg>
      <p:bgPr>
        <a:solidFill>
          <a:schemeClr val="tx2"/>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dirty="0"/>
              <a:t>Presentation title</a:t>
            </a:r>
            <a:endParaRPr dirty="0"/>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a:defRPr lang="en-US" sz="1350" b="0" i="0" kern="1200" spc="-4" dirty="0" smtClean="0">
                <a:solidFill>
                  <a:schemeClr val="bg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dirty="0"/>
              <a:t>Page heading</a:t>
            </a:r>
            <a:endParaRPr dirty="0"/>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solidFill>
                  <a:srgbClr val="FFFFFF"/>
                </a:solidFill>
              </a:rPr>
              <a:t>18/02/2018</a:t>
            </a:r>
            <a:endParaRPr lang="mr-IN" dirty="0">
              <a:solidFill>
                <a:srgbClr val="FFFFFF"/>
              </a:solidFill>
            </a:endParaRPr>
          </a:p>
        </p:txBody>
      </p:sp>
      <p:grpSp>
        <p:nvGrpSpPr>
          <p:cNvPr id="21" name="Group 20"/>
          <p:cNvGrpSpPr/>
          <p:nvPr userDrawn="1"/>
        </p:nvGrpSpPr>
        <p:grpSpPr>
          <a:xfrm>
            <a:off x="10077450" y="359569"/>
            <a:ext cx="1752622" cy="493120"/>
            <a:chOff x="228240" y="2152440"/>
            <a:chExt cx="10101600" cy="2842200"/>
          </a:xfrm>
          <a:solidFill>
            <a:schemeClr val="bg1"/>
          </a:solidFill>
        </p:grpSpPr>
        <p:sp>
          <p:nvSpPr>
            <p:cNvPr id="22" name="Freeform 1"/>
            <p:cNvSpPr/>
            <p:nvPr/>
          </p:nvSpPr>
          <p:spPr>
            <a:xfrm>
              <a:off x="228240" y="3147480"/>
              <a:ext cx="1115280" cy="1442880"/>
            </a:xfrm>
            <a:custGeom>
              <a:avLst/>
              <a:gdLst/>
              <a:ahLst/>
              <a:cxnLst/>
              <a:rect l="0" t="0" r="r" b="b"/>
              <a:pathLst>
                <a:path w="3098" h="4008">
                  <a:moveTo>
                    <a:pt x="0" y="3369"/>
                  </a:moveTo>
                  <a:lnTo>
                    <a:pt x="0" y="3369"/>
                  </a:lnTo>
                  <a:cubicBezTo>
                    <a:pt x="516" y="2762"/>
                    <a:pt x="516" y="2762"/>
                    <a:pt x="516" y="2762"/>
                  </a:cubicBezTo>
                  <a:cubicBezTo>
                    <a:pt x="880" y="3065"/>
                    <a:pt x="1245" y="3248"/>
                    <a:pt x="1670" y="3248"/>
                  </a:cubicBezTo>
                  <a:cubicBezTo>
                    <a:pt x="2035" y="3248"/>
                    <a:pt x="2247" y="3096"/>
                    <a:pt x="2247" y="2883"/>
                  </a:cubicBezTo>
                  <a:cubicBezTo>
                    <a:pt x="2247" y="2853"/>
                    <a:pt x="2247" y="2853"/>
                    <a:pt x="2247" y="2853"/>
                  </a:cubicBezTo>
                  <a:cubicBezTo>
                    <a:pt x="2247" y="2641"/>
                    <a:pt x="2095" y="2549"/>
                    <a:pt x="1458" y="2367"/>
                  </a:cubicBezTo>
                  <a:cubicBezTo>
                    <a:pt x="668" y="2155"/>
                    <a:pt x="152" y="1942"/>
                    <a:pt x="152" y="1184"/>
                  </a:cubicBezTo>
                  <a:cubicBezTo>
                    <a:pt x="152" y="1154"/>
                    <a:pt x="152" y="1154"/>
                    <a:pt x="152" y="1154"/>
                  </a:cubicBezTo>
                  <a:cubicBezTo>
                    <a:pt x="152" y="455"/>
                    <a:pt x="729" y="0"/>
                    <a:pt x="1518" y="0"/>
                  </a:cubicBezTo>
                  <a:cubicBezTo>
                    <a:pt x="2095" y="0"/>
                    <a:pt x="2581" y="182"/>
                    <a:pt x="2976" y="485"/>
                  </a:cubicBezTo>
                  <a:cubicBezTo>
                    <a:pt x="2521" y="1123"/>
                    <a:pt x="2521" y="1123"/>
                    <a:pt x="2521" y="1123"/>
                  </a:cubicBezTo>
                  <a:cubicBezTo>
                    <a:pt x="2187" y="911"/>
                    <a:pt x="1852" y="758"/>
                    <a:pt x="1518" y="758"/>
                  </a:cubicBezTo>
                  <a:cubicBezTo>
                    <a:pt x="1185" y="758"/>
                    <a:pt x="1002" y="911"/>
                    <a:pt x="1002" y="1093"/>
                  </a:cubicBezTo>
                  <a:lnTo>
                    <a:pt x="1002" y="1093"/>
                  </a:lnTo>
                  <a:cubicBezTo>
                    <a:pt x="1002" y="1365"/>
                    <a:pt x="1185" y="1426"/>
                    <a:pt x="1852" y="1608"/>
                  </a:cubicBezTo>
                  <a:cubicBezTo>
                    <a:pt x="2642" y="1820"/>
                    <a:pt x="3097" y="2093"/>
                    <a:pt x="3097" y="2792"/>
                  </a:cubicBezTo>
                  <a:lnTo>
                    <a:pt x="3097" y="2792"/>
                  </a:lnTo>
                  <a:cubicBezTo>
                    <a:pt x="3097" y="3551"/>
                    <a:pt x="2490" y="4007"/>
                    <a:pt x="1670" y="4007"/>
                  </a:cubicBezTo>
                  <a:cubicBezTo>
                    <a:pt x="1063" y="4007"/>
                    <a:pt x="486" y="3794"/>
                    <a:pt x="0" y="3369"/>
                  </a:cubicBezTo>
                </a:path>
              </a:pathLst>
            </a:custGeom>
            <a:grpFill/>
            <a:ln>
              <a:noFill/>
            </a:ln>
          </p:spPr>
        </p:sp>
        <p:sp>
          <p:nvSpPr>
            <p:cNvPr id="23" name="Freeform 2"/>
            <p:cNvSpPr/>
            <p:nvPr/>
          </p:nvSpPr>
          <p:spPr>
            <a:xfrm>
              <a:off x="1452600" y="3475440"/>
              <a:ext cx="995400" cy="1114920"/>
            </a:xfrm>
            <a:custGeom>
              <a:avLst/>
              <a:gdLst/>
              <a:ahLst/>
              <a:cxnLst/>
              <a:rect l="0" t="0" r="r" b="b"/>
              <a:pathLst>
                <a:path w="2765" h="3097">
                  <a:moveTo>
                    <a:pt x="0" y="1547"/>
                  </a:moveTo>
                  <a:lnTo>
                    <a:pt x="0" y="1547"/>
                  </a:lnTo>
                  <a:lnTo>
                    <a:pt x="0" y="1547"/>
                  </a:lnTo>
                  <a:cubicBezTo>
                    <a:pt x="0" y="697"/>
                    <a:pt x="668" y="0"/>
                    <a:pt x="1579" y="0"/>
                  </a:cubicBezTo>
                  <a:cubicBezTo>
                    <a:pt x="2126" y="0"/>
                    <a:pt x="2490" y="182"/>
                    <a:pt x="2764" y="485"/>
                  </a:cubicBezTo>
                  <a:cubicBezTo>
                    <a:pt x="2247" y="1061"/>
                    <a:pt x="2247" y="1061"/>
                    <a:pt x="2247" y="1061"/>
                  </a:cubicBezTo>
                  <a:cubicBezTo>
                    <a:pt x="2065" y="849"/>
                    <a:pt x="1852" y="728"/>
                    <a:pt x="1579" y="728"/>
                  </a:cubicBezTo>
                  <a:cubicBezTo>
                    <a:pt x="1154" y="728"/>
                    <a:pt x="851" y="1092"/>
                    <a:pt x="851" y="1547"/>
                  </a:cubicBezTo>
                  <a:lnTo>
                    <a:pt x="851" y="1547"/>
                  </a:lnTo>
                  <a:cubicBezTo>
                    <a:pt x="851" y="2003"/>
                    <a:pt x="1124" y="2367"/>
                    <a:pt x="1610" y="2367"/>
                  </a:cubicBezTo>
                  <a:cubicBezTo>
                    <a:pt x="1883" y="2367"/>
                    <a:pt x="2065" y="2246"/>
                    <a:pt x="2278" y="2064"/>
                  </a:cubicBezTo>
                  <a:cubicBezTo>
                    <a:pt x="2764" y="2550"/>
                    <a:pt x="2764" y="2550"/>
                    <a:pt x="2764" y="2550"/>
                  </a:cubicBezTo>
                  <a:cubicBezTo>
                    <a:pt x="2490" y="2883"/>
                    <a:pt x="2157" y="3096"/>
                    <a:pt x="1549" y="3096"/>
                  </a:cubicBezTo>
                  <a:cubicBezTo>
                    <a:pt x="668" y="3096"/>
                    <a:pt x="0" y="2397"/>
                    <a:pt x="0" y="1547"/>
                  </a:cubicBezTo>
                </a:path>
              </a:pathLst>
            </a:custGeom>
            <a:grpFill/>
            <a:ln>
              <a:noFill/>
            </a:ln>
          </p:spPr>
        </p:sp>
        <p:sp>
          <p:nvSpPr>
            <p:cNvPr id="24" name="Freeform 3"/>
            <p:cNvSpPr/>
            <p:nvPr/>
          </p:nvSpPr>
          <p:spPr>
            <a:xfrm>
              <a:off x="2513160" y="3475440"/>
              <a:ext cx="1159200" cy="1114920"/>
            </a:xfrm>
            <a:custGeom>
              <a:avLst/>
              <a:gdLst/>
              <a:ahLst/>
              <a:cxnLst/>
              <a:rect l="0" t="0" r="r" b="b"/>
              <a:pathLst>
                <a:path w="3220" h="3097">
                  <a:moveTo>
                    <a:pt x="2399" y="1547"/>
                  </a:moveTo>
                  <a:lnTo>
                    <a:pt x="2399" y="1547"/>
                  </a:lnTo>
                  <a:lnTo>
                    <a:pt x="2399" y="1547"/>
                  </a:lnTo>
                  <a:cubicBezTo>
                    <a:pt x="2399" y="1122"/>
                    <a:pt x="2065" y="728"/>
                    <a:pt x="1609" y="728"/>
                  </a:cubicBezTo>
                  <a:cubicBezTo>
                    <a:pt x="1123" y="728"/>
                    <a:pt x="820" y="1092"/>
                    <a:pt x="820" y="1547"/>
                  </a:cubicBezTo>
                  <a:lnTo>
                    <a:pt x="820" y="1547"/>
                  </a:lnTo>
                  <a:cubicBezTo>
                    <a:pt x="820" y="1972"/>
                    <a:pt x="1154" y="2367"/>
                    <a:pt x="1609" y="2367"/>
                  </a:cubicBezTo>
                  <a:cubicBezTo>
                    <a:pt x="2095" y="2367"/>
                    <a:pt x="2399" y="2003"/>
                    <a:pt x="2399" y="1547"/>
                  </a:cubicBezTo>
                  <a:moveTo>
                    <a:pt x="0" y="1547"/>
                  </a:moveTo>
                  <a:lnTo>
                    <a:pt x="0" y="1547"/>
                  </a:lnTo>
                  <a:lnTo>
                    <a:pt x="0" y="1547"/>
                  </a:lnTo>
                  <a:cubicBezTo>
                    <a:pt x="0" y="697"/>
                    <a:pt x="698" y="0"/>
                    <a:pt x="1609" y="0"/>
                  </a:cubicBezTo>
                  <a:cubicBezTo>
                    <a:pt x="2551" y="0"/>
                    <a:pt x="3219" y="667"/>
                    <a:pt x="3219" y="1547"/>
                  </a:cubicBezTo>
                  <a:lnTo>
                    <a:pt x="3219" y="1547"/>
                  </a:lnTo>
                  <a:cubicBezTo>
                    <a:pt x="3219" y="2397"/>
                    <a:pt x="2521" y="3096"/>
                    <a:pt x="1609" y="3096"/>
                  </a:cubicBezTo>
                  <a:cubicBezTo>
                    <a:pt x="668" y="3096"/>
                    <a:pt x="0" y="2428"/>
                    <a:pt x="0" y="1547"/>
                  </a:cubicBezTo>
                </a:path>
              </a:pathLst>
            </a:custGeom>
            <a:grpFill/>
            <a:ln>
              <a:noFill/>
            </a:ln>
          </p:spPr>
        </p:sp>
        <p:sp>
          <p:nvSpPr>
            <p:cNvPr id="25" name="Freeform 4"/>
            <p:cNvSpPr/>
            <p:nvPr/>
          </p:nvSpPr>
          <p:spPr>
            <a:xfrm>
              <a:off x="3792240" y="3497040"/>
              <a:ext cx="984240" cy="1093320"/>
            </a:xfrm>
            <a:custGeom>
              <a:avLst/>
              <a:gdLst/>
              <a:ahLst/>
              <a:cxnLst/>
              <a:rect l="0" t="0" r="r" b="b"/>
              <a:pathLst>
                <a:path w="2734" h="3037">
                  <a:moveTo>
                    <a:pt x="0" y="1912"/>
                  </a:moveTo>
                  <a:lnTo>
                    <a:pt x="0" y="1912"/>
                  </a:lnTo>
                  <a:cubicBezTo>
                    <a:pt x="0" y="0"/>
                    <a:pt x="0" y="0"/>
                    <a:pt x="0" y="0"/>
                  </a:cubicBezTo>
                  <a:cubicBezTo>
                    <a:pt x="850" y="0"/>
                    <a:pt x="850" y="0"/>
                    <a:pt x="850" y="0"/>
                  </a:cubicBezTo>
                  <a:cubicBezTo>
                    <a:pt x="850" y="1639"/>
                    <a:pt x="850" y="1639"/>
                    <a:pt x="850" y="1639"/>
                  </a:cubicBezTo>
                  <a:cubicBezTo>
                    <a:pt x="850" y="2064"/>
                    <a:pt x="1033" y="2247"/>
                    <a:pt x="1367" y="2247"/>
                  </a:cubicBezTo>
                  <a:cubicBezTo>
                    <a:pt x="1670" y="2247"/>
                    <a:pt x="1883" y="2064"/>
                    <a:pt x="1883" y="1639"/>
                  </a:cubicBezTo>
                  <a:cubicBezTo>
                    <a:pt x="1883" y="0"/>
                    <a:pt x="1883" y="0"/>
                    <a:pt x="1883" y="0"/>
                  </a:cubicBezTo>
                  <a:cubicBezTo>
                    <a:pt x="2733" y="0"/>
                    <a:pt x="2733" y="0"/>
                    <a:pt x="2733" y="0"/>
                  </a:cubicBezTo>
                  <a:cubicBezTo>
                    <a:pt x="2733" y="2976"/>
                    <a:pt x="2733" y="2976"/>
                    <a:pt x="2733" y="2976"/>
                  </a:cubicBezTo>
                  <a:cubicBezTo>
                    <a:pt x="1883" y="2976"/>
                    <a:pt x="1883" y="2976"/>
                    <a:pt x="1883" y="2976"/>
                  </a:cubicBezTo>
                  <a:cubicBezTo>
                    <a:pt x="1883" y="2550"/>
                    <a:pt x="1883" y="2550"/>
                    <a:pt x="1883" y="2550"/>
                  </a:cubicBezTo>
                  <a:cubicBezTo>
                    <a:pt x="1700" y="2793"/>
                    <a:pt x="1427" y="3036"/>
                    <a:pt x="1002" y="3036"/>
                  </a:cubicBezTo>
                  <a:cubicBezTo>
                    <a:pt x="364" y="3036"/>
                    <a:pt x="0" y="2611"/>
                    <a:pt x="0" y="1912"/>
                  </a:cubicBezTo>
                </a:path>
              </a:pathLst>
            </a:custGeom>
            <a:grpFill/>
            <a:ln>
              <a:noFill/>
            </a:ln>
          </p:spPr>
        </p:sp>
        <p:sp>
          <p:nvSpPr>
            <p:cNvPr id="26" name="Freeform 5"/>
            <p:cNvSpPr/>
            <p:nvPr/>
          </p:nvSpPr>
          <p:spPr>
            <a:xfrm>
              <a:off x="4951080" y="3223800"/>
              <a:ext cx="557640" cy="1355760"/>
            </a:xfrm>
            <a:custGeom>
              <a:avLst/>
              <a:gdLst/>
              <a:ahLst/>
              <a:cxnLst/>
              <a:rect l="0" t="0" r="r" b="b"/>
              <a:pathLst>
                <a:path w="1549" h="3766">
                  <a:moveTo>
                    <a:pt x="0" y="2884"/>
                  </a:moveTo>
                  <a:lnTo>
                    <a:pt x="0" y="2884"/>
                  </a:lnTo>
                  <a:cubicBezTo>
                    <a:pt x="0" y="0"/>
                    <a:pt x="0" y="0"/>
                    <a:pt x="0" y="0"/>
                  </a:cubicBezTo>
                  <a:cubicBezTo>
                    <a:pt x="850" y="0"/>
                    <a:pt x="850" y="0"/>
                    <a:pt x="850" y="0"/>
                  </a:cubicBezTo>
                  <a:cubicBezTo>
                    <a:pt x="850" y="759"/>
                    <a:pt x="850" y="759"/>
                    <a:pt x="850" y="759"/>
                  </a:cubicBezTo>
                  <a:cubicBezTo>
                    <a:pt x="1548" y="759"/>
                    <a:pt x="1548" y="759"/>
                    <a:pt x="1548" y="759"/>
                  </a:cubicBezTo>
                  <a:cubicBezTo>
                    <a:pt x="1548" y="1487"/>
                    <a:pt x="1548" y="1487"/>
                    <a:pt x="1548" y="1487"/>
                  </a:cubicBezTo>
                  <a:cubicBezTo>
                    <a:pt x="850" y="1487"/>
                    <a:pt x="850" y="1487"/>
                    <a:pt x="850" y="1487"/>
                  </a:cubicBezTo>
                  <a:cubicBezTo>
                    <a:pt x="850" y="2732"/>
                    <a:pt x="850" y="2732"/>
                    <a:pt x="850" y="2732"/>
                  </a:cubicBezTo>
                  <a:cubicBezTo>
                    <a:pt x="850" y="2945"/>
                    <a:pt x="941" y="3036"/>
                    <a:pt x="1122" y="3036"/>
                  </a:cubicBezTo>
                  <a:cubicBezTo>
                    <a:pt x="1274" y="3036"/>
                    <a:pt x="1396" y="3006"/>
                    <a:pt x="1517" y="2914"/>
                  </a:cubicBezTo>
                  <a:cubicBezTo>
                    <a:pt x="1517" y="3613"/>
                    <a:pt x="1517" y="3613"/>
                    <a:pt x="1517" y="3613"/>
                  </a:cubicBezTo>
                  <a:cubicBezTo>
                    <a:pt x="1365" y="3703"/>
                    <a:pt x="1153" y="3765"/>
                    <a:pt x="881" y="3765"/>
                  </a:cubicBezTo>
                  <a:cubicBezTo>
                    <a:pt x="334" y="3765"/>
                    <a:pt x="0" y="3582"/>
                    <a:pt x="0" y="2884"/>
                  </a:cubicBezTo>
                </a:path>
              </a:pathLst>
            </a:custGeom>
            <a:grpFill/>
            <a:ln>
              <a:noFill/>
            </a:ln>
          </p:spPr>
        </p:sp>
        <p:sp>
          <p:nvSpPr>
            <p:cNvPr id="27" name="Freeform 6"/>
            <p:cNvSpPr/>
            <p:nvPr/>
          </p:nvSpPr>
          <p:spPr>
            <a:xfrm>
              <a:off x="5639760" y="3475440"/>
              <a:ext cx="874800" cy="1114920"/>
            </a:xfrm>
            <a:custGeom>
              <a:avLst/>
              <a:gdLst/>
              <a:ahLst/>
              <a:cxnLst/>
              <a:rect l="0" t="0" r="r" b="b"/>
              <a:pathLst>
                <a:path w="2430" h="3097">
                  <a:moveTo>
                    <a:pt x="0" y="2640"/>
                  </a:moveTo>
                  <a:lnTo>
                    <a:pt x="0" y="2640"/>
                  </a:lnTo>
                  <a:cubicBezTo>
                    <a:pt x="364" y="2094"/>
                    <a:pt x="364" y="2094"/>
                    <a:pt x="364" y="2094"/>
                  </a:cubicBezTo>
                  <a:cubicBezTo>
                    <a:pt x="697" y="2307"/>
                    <a:pt x="1032" y="2428"/>
                    <a:pt x="1305" y="2428"/>
                  </a:cubicBezTo>
                  <a:cubicBezTo>
                    <a:pt x="1548" y="2428"/>
                    <a:pt x="1669" y="2337"/>
                    <a:pt x="1669" y="2215"/>
                  </a:cubicBezTo>
                  <a:lnTo>
                    <a:pt x="1669" y="2215"/>
                  </a:lnTo>
                  <a:cubicBezTo>
                    <a:pt x="1669" y="2033"/>
                    <a:pt x="1366" y="1972"/>
                    <a:pt x="1032" y="1851"/>
                  </a:cubicBezTo>
                  <a:cubicBezTo>
                    <a:pt x="637" y="1730"/>
                    <a:pt x="151" y="1547"/>
                    <a:pt x="151" y="971"/>
                  </a:cubicBezTo>
                  <a:cubicBezTo>
                    <a:pt x="151" y="940"/>
                    <a:pt x="151" y="940"/>
                    <a:pt x="151" y="940"/>
                  </a:cubicBezTo>
                  <a:cubicBezTo>
                    <a:pt x="151" y="332"/>
                    <a:pt x="637" y="0"/>
                    <a:pt x="1244" y="0"/>
                  </a:cubicBezTo>
                  <a:cubicBezTo>
                    <a:pt x="1609" y="0"/>
                    <a:pt x="2033" y="121"/>
                    <a:pt x="2368" y="363"/>
                  </a:cubicBezTo>
                  <a:cubicBezTo>
                    <a:pt x="2033" y="940"/>
                    <a:pt x="2033" y="940"/>
                    <a:pt x="2033" y="940"/>
                  </a:cubicBezTo>
                  <a:cubicBezTo>
                    <a:pt x="1730" y="758"/>
                    <a:pt x="1457" y="667"/>
                    <a:pt x="1214" y="667"/>
                  </a:cubicBezTo>
                  <a:cubicBezTo>
                    <a:pt x="1032" y="667"/>
                    <a:pt x="910" y="758"/>
                    <a:pt x="910" y="849"/>
                  </a:cubicBezTo>
                  <a:cubicBezTo>
                    <a:pt x="910" y="879"/>
                    <a:pt x="910" y="879"/>
                    <a:pt x="910" y="879"/>
                  </a:cubicBezTo>
                  <a:cubicBezTo>
                    <a:pt x="910" y="1031"/>
                    <a:pt x="1183" y="1122"/>
                    <a:pt x="1517" y="1244"/>
                  </a:cubicBezTo>
                  <a:cubicBezTo>
                    <a:pt x="1943" y="1365"/>
                    <a:pt x="2429" y="1578"/>
                    <a:pt x="2429" y="2124"/>
                  </a:cubicBezTo>
                  <a:lnTo>
                    <a:pt x="2429" y="2124"/>
                  </a:lnTo>
                  <a:cubicBezTo>
                    <a:pt x="2429" y="2793"/>
                    <a:pt x="1912" y="3096"/>
                    <a:pt x="1275" y="3096"/>
                  </a:cubicBezTo>
                  <a:cubicBezTo>
                    <a:pt x="850" y="3096"/>
                    <a:pt x="394" y="2944"/>
                    <a:pt x="0" y="2640"/>
                  </a:cubicBezTo>
                </a:path>
              </a:pathLst>
            </a:custGeom>
            <a:grpFill/>
            <a:ln>
              <a:noFill/>
            </a:ln>
          </p:spPr>
        </p:sp>
        <p:sp>
          <p:nvSpPr>
            <p:cNvPr id="28" name="Freeform 7"/>
            <p:cNvSpPr/>
            <p:nvPr/>
          </p:nvSpPr>
          <p:spPr>
            <a:xfrm>
              <a:off x="8317800" y="4250880"/>
              <a:ext cx="864360" cy="743760"/>
            </a:xfrm>
            <a:custGeom>
              <a:avLst/>
              <a:gdLst/>
              <a:ahLst/>
              <a:cxnLst/>
              <a:rect l="0" t="0" r="r" b="b"/>
              <a:pathLst>
                <a:path w="2401" h="2066">
                  <a:moveTo>
                    <a:pt x="1914" y="912"/>
                  </a:moveTo>
                  <a:lnTo>
                    <a:pt x="1914" y="912"/>
                  </a:lnTo>
                  <a:cubicBezTo>
                    <a:pt x="1883" y="942"/>
                    <a:pt x="1883" y="942"/>
                    <a:pt x="1883" y="942"/>
                  </a:cubicBezTo>
                  <a:cubicBezTo>
                    <a:pt x="1731" y="1185"/>
                    <a:pt x="1458" y="1428"/>
                    <a:pt x="1185" y="1579"/>
                  </a:cubicBezTo>
                  <a:cubicBezTo>
                    <a:pt x="911" y="1428"/>
                    <a:pt x="638" y="1185"/>
                    <a:pt x="486" y="912"/>
                  </a:cubicBezTo>
                  <a:cubicBezTo>
                    <a:pt x="729" y="547"/>
                    <a:pt x="821" y="213"/>
                    <a:pt x="851" y="0"/>
                  </a:cubicBezTo>
                  <a:cubicBezTo>
                    <a:pt x="425" y="0"/>
                    <a:pt x="425" y="0"/>
                    <a:pt x="425" y="0"/>
                  </a:cubicBezTo>
                  <a:cubicBezTo>
                    <a:pt x="365" y="274"/>
                    <a:pt x="243" y="547"/>
                    <a:pt x="61" y="790"/>
                  </a:cubicBezTo>
                  <a:cubicBezTo>
                    <a:pt x="0" y="882"/>
                    <a:pt x="0" y="882"/>
                    <a:pt x="0" y="882"/>
                  </a:cubicBezTo>
                  <a:cubicBezTo>
                    <a:pt x="31" y="1003"/>
                    <a:pt x="31" y="1003"/>
                    <a:pt x="31" y="1003"/>
                  </a:cubicBezTo>
                  <a:cubicBezTo>
                    <a:pt x="243" y="1397"/>
                    <a:pt x="668" y="1822"/>
                    <a:pt x="1124" y="2005"/>
                  </a:cubicBezTo>
                  <a:cubicBezTo>
                    <a:pt x="1185" y="2065"/>
                    <a:pt x="1185" y="2065"/>
                    <a:pt x="1185" y="2065"/>
                  </a:cubicBezTo>
                  <a:cubicBezTo>
                    <a:pt x="1275" y="2005"/>
                    <a:pt x="1275" y="2005"/>
                    <a:pt x="1275" y="2005"/>
                  </a:cubicBezTo>
                  <a:cubicBezTo>
                    <a:pt x="1671" y="1853"/>
                    <a:pt x="2035" y="1519"/>
                    <a:pt x="2247" y="1185"/>
                  </a:cubicBezTo>
                  <a:cubicBezTo>
                    <a:pt x="2278" y="1124"/>
                    <a:pt x="2339" y="1063"/>
                    <a:pt x="2339" y="1003"/>
                  </a:cubicBezTo>
                  <a:cubicBezTo>
                    <a:pt x="2400" y="882"/>
                    <a:pt x="2400" y="882"/>
                    <a:pt x="2400" y="882"/>
                  </a:cubicBezTo>
                  <a:cubicBezTo>
                    <a:pt x="2339" y="790"/>
                    <a:pt x="2339" y="790"/>
                    <a:pt x="2339" y="790"/>
                  </a:cubicBezTo>
                  <a:cubicBezTo>
                    <a:pt x="2126" y="486"/>
                    <a:pt x="2035" y="183"/>
                    <a:pt x="1974" y="0"/>
                  </a:cubicBezTo>
                  <a:cubicBezTo>
                    <a:pt x="1550" y="0"/>
                    <a:pt x="1550" y="0"/>
                    <a:pt x="1550" y="0"/>
                  </a:cubicBezTo>
                  <a:cubicBezTo>
                    <a:pt x="1580" y="213"/>
                    <a:pt x="1671" y="547"/>
                    <a:pt x="1914" y="912"/>
                  </a:cubicBezTo>
                </a:path>
              </a:pathLst>
            </a:custGeom>
            <a:grpFill/>
            <a:ln>
              <a:noFill/>
            </a:ln>
          </p:spPr>
        </p:sp>
        <p:sp>
          <p:nvSpPr>
            <p:cNvPr id="29" name="Freeform 8"/>
            <p:cNvSpPr/>
            <p:nvPr/>
          </p:nvSpPr>
          <p:spPr>
            <a:xfrm>
              <a:off x="8197560" y="2152440"/>
              <a:ext cx="1104480" cy="1661760"/>
            </a:xfrm>
            <a:custGeom>
              <a:avLst/>
              <a:gdLst/>
              <a:ahLst/>
              <a:cxnLst/>
              <a:rect l="0" t="0" r="r" b="b"/>
              <a:pathLst>
                <a:path w="3068" h="4616">
                  <a:moveTo>
                    <a:pt x="790" y="3279"/>
                  </a:moveTo>
                  <a:lnTo>
                    <a:pt x="790" y="3279"/>
                  </a:lnTo>
                  <a:cubicBezTo>
                    <a:pt x="608" y="2885"/>
                    <a:pt x="426" y="2521"/>
                    <a:pt x="426" y="2156"/>
                  </a:cubicBezTo>
                  <a:cubicBezTo>
                    <a:pt x="456" y="1732"/>
                    <a:pt x="669" y="1306"/>
                    <a:pt x="1093" y="1003"/>
                  </a:cubicBezTo>
                  <a:cubicBezTo>
                    <a:pt x="1155" y="942"/>
                    <a:pt x="1367" y="790"/>
                    <a:pt x="1519" y="638"/>
                  </a:cubicBezTo>
                  <a:cubicBezTo>
                    <a:pt x="1701" y="790"/>
                    <a:pt x="1914" y="942"/>
                    <a:pt x="1974" y="1003"/>
                  </a:cubicBezTo>
                  <a:cubicBezTo>
                    <a:pt x="2369" y="1306"/>
                    <a:pt x="2612" y="1732"/>
                    <a:pt x="2612" y="2156"/>
                  </a:cubicBezTo>
                  <a:cubicBezTo>
                    <a:pt x="2642" y="2521"/>
                    <a:pt x="2460" y="2885"/>
                    <a:pt x="2278" y="3279"/>
                  </a:cubicBezTo>
                  <a:cubicBezTo>
                    <a:pt x="2126" y="3675"/>
                    <a:pt x="1914" y="4129"/>
                    <a:pt x="1852" y="4615"/>
                  </a:cubicBezTo>
                  <a:cubicBezTo>
                    <a:pt x="2308" y="4615"/>
                    <a:pt x="2308" y="4615"/>
                    <a:pt x="2308" y="4615"/>
                  </a:cubicBezTo>
                  <a:cubicBezTo>
                    <a:pt x="2338" y="4220"/>
                    <a:pt x="2521" y="3827"/>
                    <a:pt x="2673" y="3462"/>
                  </a:cubicBezTo>
                  <a:cubicBezTo>
                    <a:pt x="2885" y="3037"/>
                    <a:pt x="3067" y="2612"/>
                    <a:pt x="3067" y="2156"/>
                  </a:cubicBezTo>
                  <a:cubicBezTo>
                    <a:pt x="3067" y="1610"/>
                    <a:pt x="2764" y="1033"/>
                    <a:pt x="2248" y="669"/>
                  </a:cubicBezTo>
                  <a:cubicBezTo>
                    <a:pt x="2065" y="517"/>
                    <a:pt x="1822" y="334"/>
                    <a:pt x="1701" y="183"/>
                  </a:cubicBezTo>
                  <a:cubicBezTo>
                    <a:pt x="1519" y="0"/>
                    <a:pt x="1519" y="0"/>
                    <a:pt x="1519" y="0"/>
                  </a:cubicBezTo>
                  <a:cubicBezTo>
                    <a:pt x="1367" y="183"/>
                    <a:pt x="1367" y="183"/>
                    <a:pt x="1367" y="183"/>
                  </a:cubicBezTo>
                  <a:cubicBezTo>
                    <a:pt x="1185" y="364"/>
                    <a:pt x="881" y="607"/>
                    <a:pt x="820" y="669"/>
                  </a:cubicBezTo>
                  <a:cubicBezTo>
                    <a:pt x="304" y="1033"/>
                    <a:pt x="0" y="1610"/>
                    <a:pt x="0" y="2156"/>
                  </a:cubicBezTo>
                  <a:cubicBezTo>
                    <a:pt x="0" y="2612"/>
                    <a:pt x="183" y="3037"/>
                    <a:pt x="365" y="3462"/>
                  </a:cubicBezTo>
                  <a:cubicBezTo>
                    <a:pt x="547" y="3827"/>
                    <a:pt x="699" y="4220"/>
                    <a:pt x="759" y="4615"/>
                  </a:cubicBezTo>
                  <a:cubicBezTo>
                    <a:pt x="1215" y="4615"/>
                    <a:pt x="1215" y="4615"/>
                    <a:pt x="1215" y="4615"/>
                  </a:cubicBezTo>
                  <a:cubicBezTo>
                    <a:pt x="1155" y="4129"/>
                    <a:pt x="942" y="3675"/>
                    <a:pt x="790" y="3279"/>
                  </a:cubicBezTo>
                </a:path>
              </a:pathLst>
            </a:custGeom>
            <a:grpFill/>
            <a:ln>
              <a:noFill/>
            </a:ln>
          </p:spPr>
        </p:sp>
        <p:sp>
          <p:nvSpPr>
            <p:cNvPr id="30" name="Freeform 9"/>
            <p:cNvSpPr/>
            <p:nvPr/>
          </p:nvSpPr>
          <p:spPr>
            <a:xfrm>
              <a:off x="9181800" y="3048840"/>
              <a:ext cx="1148040" cy="765360"/>
            </a:xfrm>
            <a:custGeom>
              <a:avLst/>
              <a:gdLst/>
              <a:ahLst/>
              <a:cxnLst/>
              <a:rect l="0" t="0" r="r" b="b"/>
              <a:pathLst>
                <a:path w="3189" h="2126">
                  <a:moveTo>
                    <a:pt x="2824" y="486"/>
                  </a:moveTo>
                  <a:lnTo>
                    <a:pt x="2824" y="486"/>
                  </a:lnTo>
                  <a:cubicBezTo>
                    <a:pt x="2551" y="182"/>
                    <a:pt x="2186" y="0"/>
                    <a:pt x="1791" y="0"/>
                  </a:cubicBezTo>
                  <a:lnTo>
                    <a:pt x="1791" y="0"/>
                  </a:lnTo>
                  <a:cubicBezTo>
                    <a:pt x="1275" y="0"/>
                    <a:pt x="819" y="274"/>
                    <a:pt x="486" y="821"/>
                  </a:cubicBezTo>
                  <a:cubicBezTo>
                    <a:pt x="182" y="1275"/>
                    <a:pt x="30" y="1791"/>
                    <a:pt x="0" y="2125"/>
                  </a:cubicBezTo>
                  <a:cubicBezTo>
                    <a:pt x="455" y="2125"/>
                    <a:pt x="455" y="2125"/>
                    <a:pt x="455" y="2125"/>
                  </a:cubicBezTo>
                  <a:cubicBezTo>
                    <a:pt x="486" y="1852"/>
                    <a:pt x="607" y="1428"/>
                    <a:pt x="850" y="1063"/>
                  </a:cubicBezTo>
                  <a:cubicBezTo>
                    <a:pt x="1032" y="759"/>
                    <a:pt x="1336" y="425"/>
                    <a:pt x="1791" y="425"/>
                  </a:cubicBezTo>
                  <a:lnTo>
                    <a:pt x="1791" y="425"/>
                  </a:lnTo>
                  <a:cubicBezTo>
                    <a:pt x="2065" y="425"/>
                    <a:pt x="2308" y="547"/>
                    <a:pt x="2459" y="759"/>
                  </a:cubicBezTo>
                  <a:cubicBezTo>
                    <a:pt x="2641" y="972"/>
                    <a:pt x="2732" y="1245"/>
                    <a:pt x="2672" y="1548"/>
                  </a:cubicBezTo>
                  <a:cubicBezTo>
                    <a:pt x="3097" y="1639"/>
                    <a:pt x="3097" y="1639"/>
                    <a:pt x="3097" y="1639"/>
                  </a:cubicBezTo>
                  <a:cubicBezTo>
                    <a:pt x="3188" y="1215"/>
                    <a:pt x="3067" y="789"/>
                    <a:pt x="2824" y="486"/>
                  </a:cubicBezTo>
                </a:path>
              </a:pathLst>
            </a:custGeom>
            <a:grpFill/>
            <a:ln>
              <a:noFill/>
            </a:ln>
          </p:spPr>
        </p:sp>
        <p:sp>
          <p:nvSpPr>
            <p:cNvPr id="31" name="Freeform 10"/>
            <p:cNvSpPr/>
            <p:nvPr/>
          </p:nvSpPr>
          <p:spPr>
            <a:xfrm>
              <a:off x="7170120" y="3048840"/>
              <a:ext cx="1148040" cy="765360"/>
            </a:xfrm>
            <a:custGeom>
              <a:avLst/>
              <a:gdLst/>
              <a:ahLst/>
              <a:cxnLst/>
              <a:rect l="0" t="0" r="r" b="b"/>
              <a:pathLst>
                <a:path w="3189" h="2126">
                  <a:moveTo>
                    <a:pt x="2703" y="821"/>
                  </a:moveTo>
                  <a:lnTo>
                    <a:pt x="2703" y="821"/>
                  </a:lnTo>
                  <a:cubicBezTo>
                    <a:pt x="2368" y="274"/>
                    <a:pt x="1882" y="0"/>
                    <a:pt x="1397" y="0"/>
                  </a:cubicBezTo>
                  <a:cubicBezTo>
                    <a:pt x="1366" y="0"/>
                    <a:pt x="1366" y="0"/>
                    <a:pt x="1366" y="0"/>
                  </a:cubicBezTo>
                  <a:cubicBezTo>
                    <a:pt x="972" y="0"/>
                    <a:pt x="607" y="182"/>
                    <a:pt x="364" y="486"/>
                  </a:cubicBezTo>
                  <a:cubicBezTo>
                    <a:pt x="122" y="789"/>
                    <a:pt x="0" y="1215"/>
                    <a:pt x="90" y="1639"/>
                  </a:cubicBezTo>
                  <a:cubicBezTo>
                    <a:pt x="516" y="1548"/>
                    <a:pt x="516" y="1548"/>
                    <a:pt x="516" y="1548"/>
                  </a:cubicBezTo>
                  <a:cubicBezTo>
                    <a:pt x="455" y="1275"/>
                    <a:pt x="546" y="972"/>
                    <a:pt x="698" y="759"/>
                  </a:cubicBezTo>
                  <a:cubicBezTo>
                    <a:pt x="881" y="547"/>
                    <a:pt x="1123" y="425"/>
                    <a:pt x="1366" y="425"/>
                  </a:cubicBezTo>
                  <a:lnTo>
                    <a:pt x="1366" y="425"/>
                  </a:lnTo>
                  <a:cubicBezTo>
                    <a:pt x="1852" y="425"/>
                    <a:pt x="2155" y="759"/>
                    <a:pt x="2338" y="1063"/>
                  </a:cubicBezTo>
                  <a:cubicBezTo>
                    <a:pt x="2581" y="1428"/>
                    <a:pt x="2703" y="1852"/>
                    <a:pt x="2733" y="2125"/>
                  </a:cubicBezTo>
                  <a:cubicBezTo>
                    <a:pt x="3188" y="2125"/>
                    <a:pt x="3188" y="2125"/>
                    <a:pt x="3188" y="2125"/>
                  </a:cubicBezTo>
                  <a:cubicBezTo>
                    <a:pt x="3158" y="1791"/>
                    <a:pt x="3006" y="1275"/>
                    <a:pt x="2703" y="821"/>
                  </a:cubicBezTo>
                </a:path>
              </a:pathLst>
            </a:custGeom>
            <a:grpFill/>
            <a:ln>
              <a:noFill/>
            </a:ln>
          </p:spPr>
        </p:sp>
        <p:sp>
          <p:nvSpPr>
            <p:cNvPr id="32" name="Freeform 11"/>
            <p:cNvSpPr/>
            <p:nvPr/>
          </p:nvSpPr>
          <p:spPr>
            <a:xfrm>
              <a:off x="7847640" y="3956040"/>
              <a:ext cx="1804320" cy="153360"/>
            </a:xfrm>
            <a:custGeom>
              <a:avLst/>
              <a:gdLst/>
              <a:ahLst/>
              <a:cxnLst/>
              <a:rect l="0" t="0" r="r" b="b"/>
              <a:pathLst>
                <a:path w="5012" h="426">
                  <a:moveTo>
                    <a:pt x="5011" y="425"/>
                  </a:moveTo>
                  <a:lnTo>
                    <a:pt x="0" y="425"/>
                  </a:lnTo>
                  <a:lnTo>
                    <a:pt x="0" y="0"/>
                  </a:lnTo>
                  <a:lnTo>
                    <a:pt x="5011" y="0"/>
                  </a:lnTo>
                  <a:lnTo>
                    <a:pt x="5011" y="425"/>
                  </a:lnTo>
                </a:path>
              </a:pathLst>
            </a:custGeom>
            <a:grpFill/>
            <a:ln>
              <a:noFill/>
            </a:ln>
          </p:spPr>
        </p:sp>
      </p:grpSp>
      <p:sp>
        <p:nvSpPr>
          <p:cNvPr id="9" name="Footer Placeholder 8"/>
          <p:cNvSpPr>
            <a:spLocks noGrp="1"/>
          </p:cNvSpPr>
          <p:nvPr>
            <p:ph type="ftr" sz="quarter" idx="11"/>
          </p:nvPr>
        </p:nvSpPr>
        <p:spPr/>
        <p:txBody>
          <a:bodyPr/>
          <a:lstStyle>
            <a:lvl1pPr>
              <a:defRPr>
                <a:solidFill>
                  <a:schemeClr val="bg1"/>
                </a:solidFill>
              </a:defRPr>
            </a:lvl1pPr>
          </a:lstStyle>
          <a:p>
            <a:pPr marL="9525" defTabSz="685800">
              <a:spcBef>
                <a:spcPts val="83"/>
              </a:spcBef>
            </a:pPr>
            <a:r>
              <a:rPr lang="en-US" spc="56">
                <a:solidFill>
                  <a:srgbClr val="FFFFFF"/>
                </a:solidFill>
              </a:rPr>
              <a:t>© </a:t>
            </a:r>
            <a:r>
              <a:rPr lang="en-US" spc="-4">
                <a:solidFill>
                  <a:srgbClr val="FFFFFF"/>
                </a:solidFill>
              </a:rPr>
              <a:t>The </a:t>
            </a:r>
            <a:r>
              <a:rPr lang="en-US" spc="-15">
                <a:solidFill>
                  <a:srgbClr val="FFFFFF"/>
                </a:solidFill>
              </a:rPr>
              <a:t>Scout Association</a:t>
            </a:r>
            <a:endParaRPr lang="en-US" spc="-15" dirty="0">
              <a:solidFill>
                <a:srgbClr val="FFFFFF"/>
              </a:solidFill>
            </a:endParaRPr>
          </a:p>
        </p:txBody>
      </p:sp>
      <p:sp>
        <p:nvSpPr>
          <p:cNvPr id="10" name="Slide Number Placeholder 9"/>
          <p:cNvSpPr>
            <a:spLocks noGrp="1"/>
          </p:cNvSpPr>
          <p:nvPr>
            <p:ph type="sldNum" sz="quarter" idx="12"/>
          </p:nvPr>
        </p:nvSpPr>
        <p:spPr/>
        <p:txBody>
          <a:bodyPr/>
          <a:lstStyle>
            <a:lvl1pPr>
              <a:defRPr>
                <a:solidFill>
                  <a:schemeClr val="bg1"/>
                </a:solidFill>
              </a:defRPr>
            </a:lvl1pPr>
          </a:lstStyle>
          <a:p>
            <a:pPr marL="19050" defTabSz="685800">
              <a:spcBef>
                <a:spcPts val="83"/>
              </a:spcBef>
            </a:pPr>
            <a:fld id="{81D60167-4931-47E6-BA6A-407CBD079E47}" type="slidenum">
              <a:rPr lang="uk-UA" spc="26" smtClean="0">
                <a:solidFill>
                  <a:srgbClr val="FFFFFF"/>
                </a:solidFill>
              </a:rPr>
              <a:pPr marL="19050" defTabSz="685800">
                <a:spcBef>
                  <a:spcPts val="83"/>
                </a:spcBef>
              </a:pPr>
              <a:t>‹#›</a:t>
            </a:fld>
            <a:endParaRPr lang="uk-UA" spc="26" dirty="0">
              <a:solidFill>
                <a:srgbClr val="FFFFFF"/>
              </a:solidFill>
            </a:endParaRPr>
          </a:p>
        </p:txBody>
      </p:sp>
      <p:sp>
        <p:nvSpPr>
          <p:cNvPr id="6" name="Text Placeholder 5">
            <a:extLst>
              <a:ext uri="{FF2B5EF4-FFF2-40B4-BE49-F238E27FC236}">
                <a16:creationId xmlns:a16="http://schemas.microsoft.com/office/drawing/2014/main" id="{193A0C69-C1E2-7A4B-AAB8-E9A00D5AB517}"/>
              </a:ext>
            </a:extLst>
          </p:cNvPr>
          <p:cNvSpPr>
            <a:spLocks noGrp="1"/>
          </p:cNvSpPr>
          <p:nvPr>
            <p:ph type="body" sz="quarter" idx="13"/>
          </p:nvPr>
        </p:nvSpPr>
        <p:spPr>
          <a:xfrm>
            <a:off x="2293949" y="1801909"/>
            <a:ext cx="7595382" cy="4147007"/>
          </a:xfrm>
        </p:spPr>
        <p:txBody>
          <a:bodyPr numCol="2" spcCol="252000">
            <a:noAutofit/>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6239506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and text content 3Col">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tx1"/>
                </a:solidFill>
              </a:defRPr>
            </a:lvl1pPr>
          </a:lstStyle>
          <a:p>
            <a:r>
              <a:rPr lang="en-US" dirty="0"/>
              <a:t>Presentation title</a:t>
            </a:r>
            <a:endParaRPr dirty="0"/>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a:defRPr lang="en-US" sz="1350" b="0" i="0" kern="1200" spc="-4" dirty="0" smtClean="0">
                <a:solidFill>
                  <a:schemeClr val="tx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dirty="0"/>
              <a:t>Page heading</a:t>
            </a:r>
            <a:endParaRPr dirty="0"/>
          </a:p>
        </p:txBody>
      </p:sp>
      <p:sp>
        <p:nvSpPr>
          <p:cNvPr id="5" name="Holder 5"/>
          <p:cNvSpPr>
            <a:spLocks noGrp="1"/>
          </p:cNvSpPr>
          <p:nvPr>
            <p:ph type="dt" sz="half" idx="6"/>
          </p:nvPr>
        </p:nvSpPr>
        <p:spPr/>
        <p:txBody>
          <a:bodyPr lIns="0" tIns="0" rIns="0" bIns="0"/>
          <a:lstStyle>
            <a:lvl1pPr algn="l">
              <a:defRPr>
                <a:solidFill>
                  <a:schemeClr val="tx1"/>
                </a:solidFill>
              </a:defRPr>
            </a:lvl1pPr>
          </a:lstStyle>
          <a:p>
            <a:r>
              <a:rPr lang="mr-IN">
                <a:solidFill>
                  <a:srgbClr val="000000"/>
                </a:solidFill>
              </a:rPr>
              <a:t>18/02/2018</a:t>
            </a:r>
            <a:endParaRPr lang="mr-IN" dirty="0">
              <a:solidFill>
                <a:srgbClr val="000000"/>
              </a:solidFill>
            </a:endParaRPr>
          </a:p>
        </p:txBody>
      </p:sp>
      <p:grpSp>
        <p:nvGrpSpPr>
          <p:cNvPr id="21" name="Group 20"/>
          <p:cNvGrpSpPr/>
          <p:nvPr userDrawn="1"/>
        </p:nvGrpSpPr>
        <p:grpSpPr>
          <a:xfrm>
            <a:off x="10077450" y="359569"/>
            <a:ext cx="1752622" cy="493120"/>
            <a:chOff x="228240" y="2152440"/>
            <a:chExt cx="10101600" cy="2842200"/>
          </a:xfrm>
          <a:solidFill>
            <a:schemeClr val="tx2"/>
          </a:solidFill>
        </p:grpSpPr>
        <p:sp>
          <p:nvSpPr>
            <p:cNvPr id="22" name="Freeform 1"/>
            <p:cNvSpPr/>
            <p:nvPr/>
          </p:nvSpPr>
          <p:spPr>
            <a:xfrm>
              <a:off x="228240" y="3147480"/>
              <a:ext cx="1115280" cy="1442880"/>
            </a:xfrm>
            <a:custGeom>
              <a:avLst/>
              <a:gdLst/>
              <a:ahLst/>
              <a:cxnLst/>
              <a:rect l="0" t="0" r="r" b="b"/>
              <a:pathLst>
                <a:path w="3098" h="4008">
                  <a:moveTo>
                    <a:pt x="0" y="3369"/>
                  </a:moveTo>
                  <a:lnTo>
                    <a:pt x="0" y="3369"/>
                  </a:lnTo>
                  <a:cubicBezTo>
                    <a:pt x="516" y="2762"/>
                    <a:pt x="516" y="2762"/>
                    <a:pt x="516" y="2762"/>
                  </a:cubicBezTo>
                  <a:cubicBezTo>
                    <a:pt x="880" y="3065"/>
                    <a:pt x="1245" y="3248"/>
                    <a:pt x="1670" y="3248"/>
                  </a:cubicBezTo>
                  <a:cubicBezTo>
                    <a:pt x="2035" y="3248"/>
                    <a:pt x="2247" y="3096"/>
                    <a:pt x="2247" y="2883"/>
                  </a:cubicBezTo>
                  <a:cubicBezTo>
                    <a:pt x="2247" y="2853"/>
                    <a:pt x="2247" y="2853"/>
                    <a:pt x="2247" y="2853"/>
                  </a:cubicBezTo>
                  <a:cubicBezTo>
                    <a:pt x="2247" y="2641"/>
                    <a:pt x="2095" y="2549"/>
                    <a:pt x="1458" y="2367"/>
                  </a:cubicBezTo>
                  <a:cubicBezTo>
                    <a:pt x="668" y="2155"/>
                    <a:pt x="152" y="1942"/>
                    <a:pt x="152" y="1184"/>
                  </a:cubicBezTo>
                  <a:cubicBezTo>
                    <a:pt x="152" y="1154"/>
                    <a:pt x="152" y="1154"/>
                    <a:pt x="152" y="1154"/>
                  </a:cubicBezTo>
                  <a:cubicBezTo>
                    <a:pt x="152" y="455"/>
                    <a:pt x="729" y="0"/>
                    <a:pt x="1518" y="0"/>
                  </a:cubicBezTo>
                  <a:cubicBezTo>
                    <a:pt x="2095" y="0"/>
                    <a:pt x="2581" y="182"/>
                    <a:pt x="2976" y="485"/>
                  </a:cubicBezTo>
                  <a:cubicBezTo>
                    <a:pt x="2521" y="1123"/>
                    <a:pt x="2521" y="1123"/>
                    <a:pt x="2521" y="1123"/>
                  </a:cubicBezTo>
                  <a:cubicBezTo>
                    <a:pt x="2187" y="911"/>
                    <a:pt x="1852" y="758"/>
                    <a:pt x="1518" y="758"/>
                  </a:cubicBezTo>
                  <a:cubicBezTo>
                    <a:pt x="1185" y="758"/>
                    <a:pt x="1002" y="911"/>
                    <a:pt x="1002" y="1093"/>
                  </a:cubicBezTo>
                  <a:lnTo>
                    <a:pt x="1002" y="1093"/>
                  </a:lnTo>
                  <a:cubicBezTo>
                    <a:pt x="1002" y="1365"/>
                    <a:pt x="1185" y="1426"/>
                    <a:pt x="1852" y="1608"/>
                  </a:cubicBezTo>
                  <a:cubicBezTo>
                    <a:pt x="2642" y="1820"/>
                    <a:pt x="3097" y="2093"/>
                    <a:pt x="3097" y="2792"/>
                  </a:cubicBezTo>
                  <a:lnTo>
                    <a:pt x="3097" y="2792"/>
                  </a:lnTo>
                  <a:cubicBezTo>
                    <a:pt x="3097" y="3551"/>
                    <a:pt x="2490" y="4007"/>
                    <a:pt x="1670" y="4007"/>
                  </a:cubicBezTo>
                  <a:cubicBezTo>
                    <a:pt x="1063" y="4007"/>
                    <a:pt x="486" y="3794"/>
                    <a:pt x="0" y="3369"/>
                  </a:cubicBezTo>
                </a:path>
              </a:pathLst>
            </a:custGeom>
            <a:grpFill/>
            <a:ln>
              <a:noFill/>
            </a:ln>
          </p:spPr>
        </p:sp>
        <p:sp>
          <p:nvSpPr>
            <p:cNvPr id="23" name="Freeform 2"/>
            <p:cNvSpPr/>
            <p:nvPr/>
          </p:nvSpPr>
          <p:spPr>
            <a:xfrm>
              <a:off x="1452600" y="3475440"/>
              <a:ext cx="995400" cy="1114920"/>
            </a:xfrm>
            <a:custGeom>
              <a:avLst/>
              <a:gdLst/>
              <a:ahLst/>
              <a:cxnLst/>
              <a:rect l="0" t="0" r="r" b="b"/>
              <a:pathLst>
                <a:path w="2765" h="3097">
                  <a:moveTo>
                    <a:pt x="0" y="1547"/>
                  </a:moveTo>
                  <a:lnTo>
                    <a:pt x="0" y="1547"/>
                  </a:lnTo>
                  <a:lnTo>
                    <a:pt x="0" y="1547"/>
                  </a:lnTo>
                  <a:cubicBezTo>
                    <a:pt x="0" y="697"/>
                    <a:pt x="668" y="0"/>
                    <a:pt x="1579" y="0"/>
                  </a:cubicBezTo>
                  <a:cubicBezTo>
                    <a:pt x="2126" y="0"/>
                    <a:pt x="2490" y="182"/>
                    <a:pt x="2764" y="485"/>
                  </a:cubicBezTo>
                  <a:cubicBezTo>
                    <a:pt x="2247" y="1061"/>
                    <a:pt x="2247" y="1061"/>
                    <a:pt x="2247" y="1061"/>
                  </a:cubicBezTo>
                  <a:cubicBezTo>
                    <a:pt x="2065" y="849"/>
                    <a:pt x="1852" y="728"/>
                    <a:pt x="1579" y="728"/>
                  </a:cubicBezTo>
                  <a:cubicBezTo>
                    <a:pt x="1154" y="728"/>
                    <a:pt x="851" y="1092"/>
                    <a:pt x="851" y="1547"/>
                  </a:cubicBezTo>
                  <a:lnTo>
                    <a:pt x="851" y="1547"/>
                  </a:lnTo>
                  <a:cubicBezTo>
                    <a:pt x="851" y="2003"/>
                    <a:pt x="1124" y="2367"/>
                    <a:pt x="1610" y="2367"/>
                  </a:cubicBezTo>
                  <a:cubicBezTo>
                    <a:pt x="1883" y="2367"/>
                    <a:pt x="2065" y="2246"/>
                    <a:pt x="2278" y="2064"/>
                  </a:cubicBezTo>
                  <a:cubicBezTo>
                    <a:pt x="2764" y="2550"/>
                    <a:pt x="2764" y="2550"/>
                    <a:pt x="2764" y="2550"/>
                  </a:cubicBezTo>
                  <a:cubicBezTo>
                    <a:pt x="2490" y="2883"/>
                    <a:pt x="2157" y="3096"/>
                    <a:pt x="1549" y="3096"/>
                  </a:cubicBezTo>
                  <a:cubicBezTo>
                    <a:pt x="668" y="3096"/>
                    <a:pt x="0" y="2397"/>
                    <a:pt x="0" y="1547"/>
                  </a:cubicBezTo>
                </a:path>
              </a:pathLst>
            </a:custGeom>
            <a:grpFill/>
            <a:ln>
              <a:noFill/>
            </a:ln>
          </p:spPr>
        </p:sp>
        <p:sp>
          <p:nvSpPr>
            <p:cNvPr id="24" name="Freeform 3"/>
            <p:cNvSpPr/>
            <p:nvPr/>
          </p:nvSpPr>
          <p:spPr>
            <a:xfrm>
              <a:off x="2513160" y="3475440"/>
              <a:ext cx="1159200" cy="1114920"/>
            </a:xfrm>
            <a:custGeom>
              <a:avLst/>
              <a:gdLst/>
              <a:ahLst/>
              <a:cxnLst/>
              <a:rect l="0" t="0" r="r" b="b"/>
              <a:pathLst>
                <a:path w="3220" h="3097">
                  <a:moveTo>
                    <a:pt x="2399" y="1547"/>
                  </a:moveTo>
                  <a:lnTo>
                    <a:pt x="2399" y="1547"/>
                  </a:lnTo>
                  <a:lnTo>
                    <a:pt x="2399" y="1547"/>
                  </a:lnTo>
                  <a:cubicBezTo>
                    <a:pt x="2399" y="1122"/>
                    <a:pt x="2065" y="728"/>
                    <a:pt x="1609" y="728"/>
                  </a:cubicBezTo>
                  <a:cubicBezTo>
                    <a:pt x="1123" y="728"/>
                    <a:pt x="820" y="1092"/>
                    <a:pt x="820" y="1547"/>
                  </a:cubicBezTo>
                  <a:lnTo>
                    <a:pt x="820" y="1547"/>
                  </a:lnTo>
                  <a:cubicBezTo>
                    <a:pt x="820" y="1972"/>
                    <a:pt x="1154" y="2367"/>
                    <a:pt x="1609" y="2367"/>
                  </a:cubicBezTo>
                  <a:cubicBezTo>
                    <a:pt x="2095" y="2367"/>
                    <a:pt x="2399" y="2003"/>
                    <a:pt x="2399" y="1547"/>
                  </a:cubicBezTo>
                  <a:moveTo>
                    <a:pt x="0" y="1547"/>
                  </a:moveTo>
                  <a:lnTo>
                    <a:pt x="0" y="1547"/>
                  </a:lnTo>
                  <a:lnTo>
                    <a:pt x="0" y="1547"/>
                  </a:lnTo>
                  <a:cubicBezTo>
                    <a:pt x="0" y="697"/>
                    <a:pt x="698" y="0"/>
                    <a:pt x="1609" y="0"/>
                  </a:cubicBezTo>
                  <a:cubicBezTo>
                    <a:pt x="2551" y="0"/>
                    <a:pt x="3219" y="667"/>
                    <a:pt x="3219" y="1547"/>
                  </a:cubicBezTo>
                  <a:lnTo>
                    <a:pt x="3219" y="1547"/>
                  </a:lnTo>
                  <a:cubicBezTo>
                    <a:pt x="3219" y="2397"/>
                    <a:pt x="2521" y="3096"/>
                    <a:pt x="1609" y="3096"/>
                  </a:cubicBezTo>
                  <a:cubicBezTo>
                    <a:pt x="668" y="3096"/>
                    <a:pt x="0" y="2428"/>
                    <a:pt x="0" y="1547"/>
                  </a:cubicBezTo>
                </a:path>
              </a:pathLst>
            </a:custGeom>
            <a:grpFill/>
            <a:ln>
              <a:noFill/>
            </a:ln>
          </p:spPr>
        </p:sp>
        <p:sp>
          <p:nvSpPr>
            <p:cNvPr id="25" name="Freeform 4"/>
            <p:cNvSpPr/>
            <p:nvPr/>
          </p:nvSpPr>
          <p:spPr>
            <a:xfrm>
              <a:off x="3792240" y="3497040"/>
              <a:ext cx="984240" cy="1093320"/>
            </a:xfrm>
            <a:custGeom>
              <a:avLst/>
              <a:gdLst/>
              <a:ahLst/>
              <a:cxnLst/>
              <a:rect l="0" t="0" r="r" b="b"/>
              <a:pathLst>
                <a:path w="2734" h="3037">
                  <a:moveTo>
                    <a:pt x="0" y="1912"/>
                  </a:moveTo>
                  <a:lnTo>
                    <a:pt x="0" y="1912"/>
                  </a:lnTo>
                  <a:cubicBezTo>
                    <a:pt x="0" y="0"/>
                    <a:pt x="0" y="0"/>
                    <a:pt x="0" y="0"/>
                  </a:cubicBezTo>
                  <a:cubicBezTo>
                    <a:pt x="850" y="0"/>
                    <a:pt x="850" y="0"/>
                    <a:pt x="850" y="0"/>
                  </a:cubicBezTo>
                  <a:cubicBezTo>
                    <a:pt x="850" y="1639"/>
                    <a:pt x="850" y="1639"/>
                    <a:pt x="850" y="1639"/>
                  </a:cubicBezTo>
                  <a:cubicBezTo>
                    <a:pt x="850" y="2064"/>
                    <a:pt x="1033" y="2247"/>
                    <a:pt x="1367" y="2247"/>
                  </a:cubicBezTo>
                  <a:cubicBezTo>
                    <a:pt x="1670" y="2247"/>
                    <a:pt x="1883" y="2064"/>
                    <a:pt x="1883" y="1639"/>
                  </a:cubicBezTo>
                  <a:cubicBezTo>
                    <a:pt x="1883" y="0"/>
                    <a:pt x="1883" y="0"/>
                    <a:pt x="1883" y="0"/>
                  </a:cubicBezTo>
                  <a:cubicBezTo>
                    <a:pt x="2733" y="0"/>
                    <a:pt x="2733" y="0"/>
                    <a:pt x="2733" y="0"/>
                  </a:cubicBezTo>
                  <a:cubicBezTo>
                    <a:pt x="2733" y="2976"/>
                    <a:pt x="2733" y="2976"/>
                    <a:pt x="2733" y="2976"/>
                  </a:cubicBezTo>
                  <a:cubicBezTo>
                    <a:pt x="1883" y="2976"/>
                    <a:pt x="1883" y="2976"/>
                    <a:pt x="1883" y="2976"/>
                  </a:cubicBezTo>
                  <a:cubicBezTo>
                    <a:pt x="1883" y="2550"/>
                    <a:pt x="1883" y="2550"/>
                    <a:pt x="1883" y="2550"/>
                  </a:cubicBezTo>
                  <a:cubicBezTo>
                    <a:pt x="1700" y="2793"/>
                    <a:pt x="1427" y="3036"/>
                    <a:pt x="1002" y="3036"/>
                  </a:cubicBezTo>
                  <a:cubicBezTo>
                    <a:pt x="364" y="3036"/>
                    <a:pt x="0" y="2611"/>
                    <a:pt x="0" y="1912"/>
                  </a:cubicBezTo>
                </a:path>
              </a:pathLst>
            </a:custGeom>
            <a:grpFill/>
            <a:ln>
              <a:noFill/>
            </a:ln>
          </p:spPr>
        </p:sp>
        <p:sp>
          <p:nvSpPr>
            <p:cNvPr id="26" name="Freeform 5"/>
            <p:cNvSpPr/>
            <p:nvPr/>
          </p:nvSpPr>
          <p:spPr>
            <a:xfrm>
              <a:off x="4951080" y="3223800"/>
              <a:ext cx="557640" cy="1355760"/>
            </a:xfrm>
            <a:custGeom>
              <a:avLst/>
              <a:gdLst/>
              <a:ahLst/>
              <a:cxnLst/>
              <a:rect l="0" t="0" r="r" b="b"/>
              <a:pathLst>
                <a:path w="1549" h="3766">
                  <a:moveTo>
                    <a:pt x="0" y="2884"/>
                  </a:moveTo>
                  <a:lnTo>
                    <a:pt x="0" y="2884"/>
                  </a:lnTo>
                  <a:cubicBezTo>
                    <a:pt x="0" y="0"/>
                    <a:pt x="0" y="0"/>
                    <a:pt x="0" y="0"/>
                  </a:cubicBezTo>
                  <a:cubicBezTo>
                    <a:pt x="850" y="0"/>
                    <a:pt x="850" y="0"/>
                    <a:pt x="850" y="0"/>
                  </a:cubicBezTo>
                  <a:cubicBezTo>
                    <a:pt x="850" y="759"/>
                    <a:pt x="850" y="759"/>
                    <a:pt x="850" y="759"/>
                  </a:cubicBezTo>
                  <a:cubicBezTo>
                    <a:pt x="1548" y="759"/>
                    <a:pt x="1548" y="759"/>
                    <a:pt x="1548" y="759"/>
                  </a:cubicBezTo>
                  <a:cubicBezTo>
                    <a:pt x="1548" y="1487"/>
                    <a:pt x="1548" y="1487"/>
                    <a:pt x="1548" y="1487"/>
                  </a:cubicBezTo>
                  <a:cubicBezTo>
                    <a:pt x="850" y="1487"/>
                    <a:pt x="850" y="1487"/>
                    <a:pt x="850" y="1487"/>
                  </a:cubicBezTo>
                  <a:cubicBezTo>
                    <a:pt x="850" y="2732"/>
                    <a:pt x="850" y="2732"/>
                    <a:pt x="850" y="2732"/>
                  </a:cubicBezTo>
                  <a:cubicBezTo>
                    <a:pt x="850" y="2945"/>
                    <a:pt x="941" y="3036"/>
                    <a:pt x="1122" y="3036"/>
                  </a:cubicBezTo>
                  <a:cubicBezTo>
                    <a:pt x="1274" y="3036"/>
                    <a:pt x="1396" y="3006"/>
                    <a:pt x="1517" y="2914"/>
                  </a:cubicBezTo>
                  <a:cubicBezTo>
                    <a:pt x="1517" y="3613"/>
                    <a:pt x="1517" y="3613"/>
                    <a:pt x="1517" y="3613"/>
                  </a:cubicBezTo>
                  <a:cubicBezTo>
                    <a:pt x="1365" y="3703"/>
                    <a:pt x="1153" y="3765"/>
                    <a:pt x="881" y="3765"/>
                  </a:cubicBezTo>
                  <a:cubicBezTo>
                    <a:pt x="334" y="3765"/>
                    <a:pt x="0" y="3582"/>
                    <a:pt x="0" y="2884"/>
                  </a:cubicBezTo>
                </a:path>
              </a:pathLst>
            </a:custGeom>
            <a:grpFill/>
            <a:ln>
              <a:noFill/>
            </a:ln>
          </p:spPr>
        </p:sp>
        <p:sp>
          <p:nvSpPr>
            <p:cNvPr id="27" name="Freeform 6"/>
            <p:cNvSpPr/>
            <p:nvPr/>
          </p:nvSpPr>
          <p:spPr>
            <a:xfrm>
              <a:off x="5639760" y="3475440"/>
              <a:ext cx="874800" cy="1114920"/>
            </a:xfrm>
            <a:custGeom>
              <a:avLst/>
              <a:gdLst/>
              <a:ahLst/>
              <a:cxnLst/>
              <a:rect l="0" t="0" r="r" b="b"/>
              <a:pathLst>
                <a:path w="2430" h="3097">
                  <a:moveTo>
                    <a:pt x="0" y="2640"/>
                  </a:moveTo>
                  <a:lnTo>
                    <a:pt x="0" y="2640"/>
                  </a:lnTo>
                  <a:cubicBezTo>
                    <a:pt x="364" y="2094"/>
                    <a:pt x="364" y="2094"/>
                    <a:pt x="364" y="2094"/>
                  </a:cubicBezTo>
                  <a:cubicBezTo>
                    <a:pt x="697" y="2307"/>
                    <a:pt x="1032" y="2428"/>
                    <a:pt x="1305" y="2428"/>
                  </a:cubicBezTo>
                  <a:cubicBezTo>
                    <a:pt x="1548" y="2428"/>
                    <a:pt x="1669" y="2337"/>
                    <a:pt x="1669" y="2215"/>
                  </a:cubicBezTo>
                  <a:lnTo>
                    <a:pt x="1669" y="2215"/>
                  </a:lnTo>
                  <a:cubicBezTo>
                    <a:pt x="1669" y="2033"/>
                    <a:pt x="1366" y="1972"/>
                    <a:pt x="1032" y="1851"/>
                  </a:cubicBezTo>
                  <a:cubicBezTo>
                    <a:pt x="637" y="1730"/>
                    <a:pt x="151" y="1547"/>
                    <a:pt x="151" y="971"/>
                  </a:cubicBezTo>
                  <a:cubicBezTo>
                    <a:pt x="151" y="940"/>
                    <a:pt x="151" y="940"/>
                    <a:pt x="151" y="940"/>
                  </a:cubicBezTo>
                  <a:cubicBezTo>
                    <a:pt x="151" y="332"/>
                    <a:pt x="637" y="0"/>
                    <a:pt x="1244" y="0"/>
                  </a:cubicBezTo>
                  <a:cubicBezTo>
                    <a:pt x="1609" y="0"/>
                    <a:pt x="2033" y="121"/>
                    <a:pt x="2368" y="363"/>
                  </a:cubicBezTo>
                  <a:cubicBezTo>
                    <a:pt x="2033" y="940"/>
                    <a:pt x="2033" y="940"/>
                    <a:pt x="2033" y="940"/>
                  </a:cubicBezTo>
                  <a:cubicBezTo>
                    <a:pt x="1730" y="758"/>
                    <a:pt x="1457" y="667"/>
                    <a:pt x="1214" y="667"/>
                  </a:cubicBezTo>
                  <a:cubicBezTo>
                    <a:pt x="1032" y="667"/>
                    <a:pt x="910" y="758"/>
                    <a:pt x="910" y="849"/>
                  </a:cubicBezTo>
                  <a:cubicBezTo>
                    <a:pt x="910" y="879"/>
                    <a:pt x="910" y="879"/>
                    <a:pt x="910" y="879"/>
                  </a:cubicBezTo>
                  <a:cubicBezTo>
                    <a:pt x="910" y="1031"/>
                    <a:pt x="1183" y="1122"/>
                    <a:pt x="1517" y="1244"/>
                  </a:cubicBezTo>
                  <a:cubicBezTo>
                    <a:pt x="1943" y="1365"/>
                    <a:pt x="2429" y="1578"/>
                    <a:pt x="2429" y="2124"/>
                  </a:cubicBezTo>
                  <a:lnTo>
                    <a:pt x="2429" y="2124"/>
                  </a:lnTo>
                  <a:cubicBezTo>
                    <a:pt x="2429" y="2793"/>
                    <a:pt x="1912" y="3096"/>
                    <a:pt x="1275" y="3096"/>
                  </a:cubicBezTo>
                  <a:cubicBezTo>
                    <a:pt x="850" y="3096"/>
                    <a:pt x="394" y="2944"/>
                    <a:pt x="0" y="2640"/>
                  </a:cubicBezTo>
                </a:path>
              </a:pathLst>
            </a:custGeom>
            <a:grpFill/>
            <a:ln>
              <a:noFill/>
            </a:ln>
          </p:spPr>
        </p:sp>
        <p:sp>
          <p:nvSpPr>
            <p:cNvPr id="28" name="Freeform 7"/>
            <p:cNvSpPr/>
            <p:nvPr/>
          </p:nvSpPr>
          <p:spPr>
            <a:xfrm>
              <a:off x="8317800" y="4250880"/>
              <a:ext cx="864360" cy="743760"/>
            </a:xfrm>
            <a:custGeom>
              <a:avLst/>
              <a:gdLst/>
              <a:ahLst/>
              <a:cxnLst/>
              <a:rect l="0" t="0" r="r" b="b"/>
              <a:pathLst>
                <a:path w="2401" h="2066">
                  <a:moveTo>
                    <a:pt x="1914" y="912"/>
                  </a:moveTo>
                  <a:lnTo>
                    <a:pt x="1914" y="912"/>
                  </a:lnTo>
                  <a:cubicBezTo>
                    <a:pt x="1883" y="942"/>
                    <a:pt x="1883" y="942"/>
                    <a:pt x="1883" y="942"/>
                  </a:cubicBezTo>
                  <a:cubicBezTo>
                    <a:pt x="1731" y="1185"/>
                    <a:pt x="1458" y="1428"/>
                    <a:pt x="1185" y="1579"/>
                  </a:cubicBezTo>
                  <a:cubicBezTo>
                    <a:pt x="911" y="1428"/>
                    <a:pt x="638" y="1185"/>
                    <a:pt x="486" y="912"/>
                  </a:cubicBezTo>
                  <a:cubicBezTo>
                    <a:pt x="729" y="547"/>
                    <a:pt x="821" y="213"/>
                    <a:pt x="851" y="0"/>
                  </a:cubicBezTo>
                  <a:cubicBezTo>
                    <a:pt x="425" y="0"/>
                    <a:pt x="425" y="0"/>
                    <a:pt x="425" y="0"/>
                  </a:cubicBezTo>
                  <a:cubicBezTo>
                    <a:pt x="365" y="274"/>
                    <a:pt x="243" y="547"/>
                    <a:pt x="61" y="790"/>
                  </a:cubicBezTo>
                  <a:cubicBezTo>
                    <a:pt x="0" y="882"/>
                    <a:pt x="0" y="882"/>
                    <a:pt x="0" y="882"/>
                  </a:cubicBezTo>
                  <a:cubicBezTo>
                    <a:pt x="31" y="1003"/>
                    <a:pt x="31" y="1003"/>
                    <a:pt x="31" y="1003"/>
                  </a:cubicBezTo>
                  <a:cubicBezTo>
                    <a:pt x="243" y="1397"/>
                    <a:pt x="668" y="1822"/>
                    <a:pt x="1124" y="2005"/>
                  </a:cubicBezTo>
                  <a:cubicBezTo>
                    <a:pt x="1185" y="2065"/>
                    <a:pt x="1185" y="2065"/>
                    <a:pt x="1185" y="2065"/>
                  </a:cubicBezTo>
                  <a:cubicBezTo>
                    <a:pt x="1275" y="2005"/>
                    <a:pt x="1275" y="2005"/>
                    <a:pt x="1275" y="2005"/>
                  </a:cubicBezTo>
                  <a:cubicBezTo>
                    <a:pt x="1671" y="1853"/>
                    <a:pt x="2035" y="1519"/>
                    <a:pt x="2247" y="1185"/>
                  </a:cubicBezTo>
                  <a:cubicBezTo>
                    <a:pt x="2278" y="1124"/>
                    <a:pt x="2339" y="1063"/>
                    <a:pt x="2339" y="1003"/>
                  </a:cubicBezTo>
                  <a:cubicBezTo>
                    <a:pt x="2400" y="882"/>
                    <a:pt x="2400" y="882"/>
                    <a:pt x="2400" y="882"/>
                  </a:cubicBezTo>
                  <a:cubicBezTo>
                    <a:pt x="2339" y="790"/>
                    <a:pt x="2339" y="790"/>
                    <a:pt x="2339" y="790"/>
                  </a:cubicBezTo>
                  <a:cubicBezTo>
                    <a:pt x="2126" y="486"/>
                    <a:pt x="2035" y="183"/>
                    <a:pt x="1974" y="0"/>
                  </a:cubicBezTo>
                  <a:cubicBezTo>
                    <a:pt x="1550" y="0"/>
                    <a:pt x="1550" y="0"/>
                    <a:pt x="1550" y="0"/>
                  </a:cubicBezTo>
                  <a:cubicBezTo>
                    <a:pt x="1580" y="213"/>
                    <a:pt x="1671" y="547"/>
                    <a:pt x="1914" y="912"/>
                  </a:cubicBezTo>
                </a:path>
              </a:pathLst>
            </a:custGeom>
            <a:grpFill/>
            <a:ln>
              <a:noFill/>
            </a:ln>
          </p:spPr>
        </p:sp>
        <p:sp>
          <p:nvSpPr>
            <p:cNvPr id="29" name="Freeform 8"/>
            <p:cNvSpPr/>
            <p:nvPr/>
          </p:nvSpPr>
          <p:spPr>
            <a:xfrm>
              <a:off x="8197560" y="2152440"/>
              <a:ext cx="1104480" cy="1661760"/>
            </a:xfrm>
            <a:custGeom>
              <a:avLst/>
              <a:gdLst/>
              <a:ahLst/>
              <a:cxnLst/>
              <a:rect l="0" t="0" r="r" b="b"/>
              <a:pathLst>
                <a:path w="3068" h="4616">
                  <a:moveTo>
                    <a:pt x="790" y="3279"/>
                  </a:moveTo>
                  <a:lnTo>
                    <a:pt x="790" y="3279"/>
                  </a:lnTo>
                  <a:cubicBezTo>
                    <a:pt x="608" y="2885"/>
                    <a:pt x="426" y="2521"/>
                    <a:pt x="426" y="2156"/>
                  </a:cubicBezTo>
                  <a:cubicBezTo>
                    <a:pt x="456" y="1732"/>
                    <a:pt x="669" y="1306"/>
                    <a:pt x="1093" y="1003"/>
                  </a:cubicBezTo>
                  <a:cubicBezTo>
                    <a:pt x="1155" y="942"/>
                    <a:pt x="1367" y="790"/>
                    <a:pt x="1519" y="638"/>
                  </a:cubicBezTo>
                  <a:cubicBezTo>
                    <a:pt x="1701" y="790"/>
                    <a:pt x="1914" y="942"/>
                    <a:pt x="1974" y="1003"/>
                  </a:cubicBezTo>
                  <a:cubicBezTo>
                    <a:pt x="2369" y="1306"/>
                    <a:pt x="2612" y="1732"/>
                    <a:pt x="2612" y="2156"/>
                  </a:cubicBezTo>
                  <a:cubicBezTo>
                    <a:pt x="2642" y="2521"/>
                    <a:pt x="2460" y="2885"/>
                    <a:pt x="2278" y="3279"/>
                  </a:cubicBezTo>
                  <a:cubicBezTo>
                    <a:pt x="2126" y="3675"/>
                    <a:pt x="1914" y="4129"/>
                    <a:pt x="1852" y="4615"/>
                  </a:cubicBezTo>
                  <a:cubicBezTo>
                    <a:pt x="2308" y="4615"/>
                    <a:pt x="2308" y="4615"/>
                    <a:pt x="2308" y="4615"/>
                  </a:cubicBezTo>
                  <a:cubicBezTo>
                    <a:pt x="2338" y="4220"/>
                    <a:pt x="2521" y="3827"/>
                    <a:pt x="2673" y="3462"/>
                  </a:cubicBezTo>
                  <a:cubicBezTo>
                    <a:pt x="2885" y="3037"/>
                    <a:pt x="3067" y="2612"/>
                    <a:pt x="3067" y="2156"/>
                  </a:cubicBezTo>
                  <a:cubicBezTo>
                    <a:pt x="3067" y="1610"/>
                    <a:pt x="2764" y="1033"/>
                    <a:pt x="2248" y="669"/>
                  </a:cubicBezTo>
                  <a:cubicBezTo>
                    <a:pt x="2065" y="517"/>
                    <a:pt x="1822" y="334"/>
                    <a:pt x="1701" y="183"/>
                  </a:cubicBezTo>
                  <a:cubicBezTo>
                    <a:pt x="1519" y="0"/>
                    <a:pt x="1519" y="0"/>
                    <a:pt x="1519" y="0"/>
                  </a:cubicBezTo>
                  <a:cubicBezTo>
                    <a:pt x="1367" y="183"/>
                    <a:pt x="1367" y="183"/>
                    <a:pt x="1367" y="183"/>
                  </a:cubicBezTo>
                  <a:cubicBezTo>
                    <a:pt x="1185" y="364"/>
                    <a:pt x="881" y="607"/>
                    <a:pt x="820" y="669"/>
                  </a:cubicBezTo>
                  <a:cubicBezTo>
                    <a:pt x="304" y="1033"/>
                    <a:pt x="0" y="1610"/>
                    <a:pt x="0" y="2156"/>
                  </a:cubicBezTo>
                  <a:cubicBezTo>
                    <a:pt x="0" y="2612"/>
                    <a:pt x="183" y="3037"/>
                    <a:pt x="365" y="3462"/>
                  </a:cubicBezTo>
                  <a:cubicBezTo>
                    <a:pt x="547" y="3827"/>
                    <a:pt x="699" y="4220"/>
                    <a:pt x="759" y="4615"/>
                  </a:cubicBezTo>
                  <a:cubicBezTo>
                    <a:pt x="1215" y="4615"/>
                    <a:pt x="1215" y="4615"/>
                    <a:pt x="1215" y="4615"/>
                  </a:cubicBezTo>
                  <a:cubicBezTo>
                    <a:pt x="1155" y="4129"/>
                    <a:pt x="942" y="3675"/>
                    <a:pt x="790" y="3279"/>
                  </a:cubicBezTo>
                </a:path>
              </a:pathLst>
            </a:custGeom>
            <a:grpFill/>
            <a:ln>
              <a:noFill/>
            </a:ln>
          </p:spPr>
        </p:sp>
        <p:sp>
          <p:nvSpPr>
            <p:cNvPr id="30" name="Freeform 9"/>
            <p:cNvSpPr/>
            <p:nvPr/>
          </p:nvSpPr>
          <p:spPr>
            <a:xfrm>
              <a:off x="9181800" y="3048840"/>
              <a:ext cx="1148040" cy="765360"/>
            </a:xfrm>
            <a:custGeom>
              <a:avLst/>
              <a:gdLst/>
              <a:ahLst/>
              <a:cxnLst/>
              <a:rect l="0" t="0" r="r" b="b"/>
              <a:pathLst>
                <a:path w="3189" h="2126">
                  <a:moveTo>
                    <a:pt x="2824" y="486"/>
                  </a:moveTo>
                  <a:lnTo>
                    <a:pt x="2824" y="486"/>
                  </a:lnTo>
                  <a:cubicBezTo>
                    <a:pt x="2551" y="182"/>
                    <a:pt x="2186" y="0"/>
                    <a:pt x="1791" y="0"/>
                  </a:cubicBezTo>
                  <a:lnTo>
                    <a:pt x="1791" y="0"/>
                  </a:lnTo>
                  <a:cubicBezTo>
                    <a:pt x="1275" y="0"/>
                    <a:pt x="819" y="274"/>
                    <a:pt x="486" y="821"/>
                  </a:cubicBezTo>
                  <a:cubicBezTo>
                    <a:pt x="182" y="1275"/>
                    <a:pt x="30" y="1791"/>
                    <a:pt x="0" y="2125"/>
                  </a:cubicBezTo>
                  <a:cubicBezTo>
                    <a:pt x="455" y="2125"/>
                    <a:pt x="455" y="2125"/>
                    <a:pt x="455" y="2125"/>
                  </a:cubicBezTo>
                  <a:cubicBezTo>
                    <a:pt x="486" y="1852"/>
                    <a:pt x="607" y="1428"/>
                    <a:pt x="850" y="1063"/>
                  </a:cubicBezTo>
                  <a:cubicBezTo>
                    <a:pt x="1032" y="759"/>
                    <a:pt x="1336" y="425"/>
                    <a:pt x="1791" y="425"/>
                  </a:cubicBezTo>
                  <a:lnTo>
                    <a:pt x="1791" y="425"/>
                  </a:lnTo>
                  <a:cubicBezTo>
                    <a:pt x="2065" y="425"/>
                    <a:pt x="2308" y="547"/>
                    <a:pt x="2459" y="759"/>
                  </a:cubicBezTo>
                  <a:cubicBezTo>
                    <a:pt x="2641" y="972"/>
                    <a:pt x="2732" y="1245"/>
                    <a:pt x="2672" y="1548"/>
                  </a:cubicBezTo>
                  <a:cubicBezTo>
                    <a:pt x="3097" y="1639"/>
                    <a:pt x="3097" y="1639"/>
                    <a:pt x="3097" y="1639"/>
                  </a:cubicBezTo>
                  <a:cubicBezTo>
                    <a:pt x="3188" y="1215"/>
                    <a:pt x="3067" y="789"/>
                    <a:pt x="2824" y="486"/>
                  </a:cubicBezTo>
                </a:path>
              </a:pathLst>
            </a:custGeom>
            <a:grpFill/>
            <a:ln>
              <a:noFill/>
            </a:ln>
          </p:spPr>
        </p:sp>
        <p:sp>
          <p:nvSpPr>
            <p:cNvPr id="31" name="Freeform 10"/>
            <p:cNvSpPr/>
            <p:nvPr/>
          </p:nvSpPr>
          <p:spPr>
            <a:xfrm>
              <a:off x="7170120" y="3048840"/>
              <a:ext cx="1148040" cy="765360"/>
            </a:xfrm>
            <a:custGeom>
              <a:avLst/>
              <a:gdLst/>
              <a:ahLst/>
              <a:cxnLst/>
              <a:rect l="0" t="0" r="r" b="b"/>
              <a:pathLst>
                <a:path w="3189" h="2126">
                  <a:moveTo>
                    <a:pt x="2703" y="821"/>
                  </a:moveTo>
                  <a:lnTo>
                    <a:pt x="2703" y="821"/>
                  </a:lnTo>
                  <a:cubicBezTo>
                    <a:pt x="2368" y="274"/>
                    <a:pt x="1882" y="0"/>
                    <a:pt x="1397" y="0"/>
                  </a:cubicBezTo>
                  <a:cubicBezTo>
                    <a:pt x="1366" y="0"/>
                    <a:pt x="1366" y="0"/>
                    <a:pt x="1366" y="0"/>
                  </a:cubicBezTo>
                  <a:cubicBezTo>
                    <a:pt x="972" y="0"/>
                    <a:pt x="607" y="182"/>
                    <a:pt x="364" y="486"/>
                  </a:cubicBezTo>
                  <a:cubicBezTo>
                    <a:pt x="122" y="789"/>
                    <a:pt x="0" y="1215"/>
                    <a:pt x="90" y="1639"/>
                  </a:cubicBezTo>
                  <a:cubicBezTo>
                    <a:pt x="516" y="1548"/>
                    <a:pt x="516" y="1548"/>
                    <a:pt x="516" y="1548"/>
                  </a:cubicBezTo>
                  <a:cubicBezTo>
                    <a:pt x="455" y="1275"/>
                    <a:pt x="546" y="972"/>
                    <a:pt x="698" y="759"/>
                  </a:cubicBezTo>
                  <a:cubicBezTo>
                    <a:pt x="881" y="547"/>
                    <a:pt x="1123" y="425"/>
                    <a:pt x="1366" y="425"/>
                  </a:cubicBezTo>
                  <a:lnTo>
                    <a:pt x="1366" y="425"/>
                  </a:lnTo>
                  <a:cubicBezTo>
                    <a:pt x="1852" y="425"/>
                    <a:pt x="2155" y="759"/>
                    <a:pt x="2338" y="1063"/>
                  </a:cubicBezTo>
                  <a:cubicBezTo>
                    <a:pt x="2581" y="1428"/>
                    <a:pt x="2703" y="1852"/>
                    <a:pt x="2733" y="2125"/>
                  </a:cubicBezTo>
                  <a:cubicBezTo>
                    <a:pt x="3188" y="2125"/>
                    <a:pt x="3188" y="2125"/>
                    <a:pt x="3188" y="2125"/>
                  </a:cubicBezTo>
                  <a:cubicBezTo>
                    <a:pt x="3158" y="1791"/>
                    <a:pt x="3006" y="1275"/>
                    <a:pt x="2703" y="821"/>
                  </a:cubicBezTo>
                </a:path>
              </a:pathLst>
            </a:custGeom>
            <a:grpFill/>
            <a:ln>
              <a:noFill/>
            </a:ln>
          </p:spPr>
        </p:sp>
        <p:sp>
          <p:nvSpPr>
            <p:cNvPr id="32" name="Freeform 11"/>
            <p:cNvSpPr/>
            <p:nvPr/>
          </p:nvSpPr>
          <p:spPr>
            <a:xfrm>
              <a:off x="7847640" y="3956040"/>
              <a:ext cx="1804320" cy="153360"/>
            </a:xfrm>
            <a:custGeom>
              <a:avLst/>
              <a:gdLst/>
              <a:ahLst/>
              <a:cxnLst/>
              <a:rect l="0" t="0" r="r" b="b"/>
              <a:pathLst>
                <a:path w="5012" h="426">
                  <a:moveTo>
                    <a:pt x="5011" y="425"/>
                  </a:moveTo>
                  <a:lnTo>
                    <a:pt x="0" y="425"/>
                  </a:lnTo>
                  <a:lnTo>
                    <a:pt x="0" y="0"/>
                  </a:lnTo>
                  <a:lnTo>
                    <a:pt x="5011" y="0"/>
                  </a:lnTo>
                  <a:lnTo>
                    <a:pt x="5011" y="425"/>
                  </a:lnTo>
                </a:path>
              </a:pathLst>
            </a:custGeom>
            <a:grpFill/>
            <a:ln>
              <a:noFill/>
            </a:ln>
          </p:spPr>
        </p:sp>
      </p:grpSp>
      <p:sp>
        <p:nvSpPr>
          <p:cNvPr id="9" name="Footer Placeholder 8"/>
          <p:cNvSpPr>
            <a:spLocks noGrp="1"/>
          </p:cNvSpPr>
          <p:nvPr>
            <p:ph type="ftr" sz="quarter" idx="11"/>
          </p:nvPr>
        </p:nvSpPr>
        <p:spPr/>
        <p:txBody>
          <a:bodyPr/>
          <a:lstStyle/>
          <a:p>
            <a:pPr marL="9525" defTabSz="685800">
              <a:spcBef>
                <a:spcPts val="83"/>
              </a:spcBef>
            </a:pPr>
            <a:r>
              <a:rPr lang="en-US" spc="56">
                <a:solidFill>
                  <a:srgbClr val="000000"/>
                </a:solidFill>
              </a:rPr>
              <a:t>© </a:t>
            </a:r>
            <a:r>
              <a:rPr lang="en-US" spc="-4">
                <a:solidFill>
                  <a:srgbClr val="000000"/>
                </a:solidFill>
              </a:rPr>
              <a:t>The </a:t>
            </a:r>
            <a:r>
              <a:rPr lang="en-US" spc="-15">
                <a:solidFill>
                  <a:srgbClr val="000000"/>
                </a:solidFill>
              </a:rPr>
              <a:t>Scout Association</a:t>
            </a:r>
            <a:endParaRPr lang="en-US" spc="-15" dirty="0">
              <a:solidFill>
                <a:srgbClr val="000000"/>
              </a:solidFill>
            </a:endParaRPr>
          </a:p>
        </p:txBody>
      </p:sp>
      <p:sp>
        <p:nvSpPr>
          <p:cNvPr id="10" name="Slide Number Placeholder 9"/>
          <p:cNvSpPr>
            <a:spLocks noGrp="1"/>
          </p:cNvSpPr>
          <p:nvPr>
            <p:ph type="sldNum" sz="quarter" idx="12"/>
          </p:nvPr>
        </p:nvSpPr>
        <p:spPr/>
        <p:txBody>
          <a:bodyPr/>
          <a:lstStyle/>
          <a:p>
            <a:pPr marL="19050" defTabSz="685800">
              <a:spcBef>
                <a:spcPts val="83"/>
              </a:spcBef>
            </a:pPr>
            <a:fld id="{81D60167-4931-47E6-BA6A-407CBD079E47}" type="slidenum">
              <a:rPr lang="uk-UA" spc="26" smtClean="0">
                <a:solidFill>
                  <a:srgbClr val="000000"/>
                </a:solidFill>
              </a:rPr>
              <a:pPr marL="19050" defTabSz="685800">
                <a:spcBef>
                  <a:spcPts val="83"/>
                </a:spcBef>
              </a:pPr>
              <a:t>‹#›</a:t>
            </a:fld>
            <a:endParaRPr lang="uk-UA" spc="26" dirty="0">
              <a:solidFill>
                <a:srgbClr val="000000"/>
              </a:solidFill>
            </a:endParaRPr>
          </a:p>
        </p:txBody>
      </p:sp>
      <p:sp>
        <p:nvSpPr>
          <p:cNvPr id="6" name="Text Placeholder 5">
            <a:extLst>
              <a:ext uri="{FF2B5EF4-FFF2-40B4-BE49-F238E27FC236}">
                <a16:creationId xmlns:a16="http://schemas.microsoft.com/office/drawing/2014/main" id="{193A0C69-C1E2-7A4B-AAB8-E9A00D5AB517}"/>
              </a:ext>
            </a:extLst>
          </p:cNvPr>
          <p:cNvSpPr>
            <a:spLocks noGrp="1"/>
          </p:cNvSpPr>
          <p:nvPr>
            <p:ph type="body" sz="quarter" idx="13"/>
          </p:nvPr>
        </p:nvSpPr>
        <p:spPr>
          <a:xfrm>
            <a:off x="2293949" y="1801909"/>
            <a:ext cx="7595382" cy="4147007"/>
          </a:xfrm>
        </p:spPr>
        <p:txBody>
          <a:bodyPr numCol="3" spcCol="252000">
            <a:noAutofit/>
          </a:bodyPr>
          <a:lstStyle>
            <a:lvl2pPr marL="0">
              <a:lnSpc>
                <a:spcPts val="1500"/>
              </a:lnSpc>
              <a:defRPr sz="1350" b="0" i="0">
                <a:latin typeface="Nunito Sans" pitchFamily="2" charset="77"/>
              </a:defRPr>
            </a:lvl2pPr>
            <a:lvl3pPr marL="0">
              <a:lnSpc>
                <a:spcPts val="1500"/>
              </a:lnSpc>
              <a:defRPr sz="1350"/>
            </a:lvl3pPr>
            <a:lvl4pPr>
              <a:defRPr b="1" i="0">
                <a:latin typeface="Nunito Sans" pitchFamily="2" charset="77"/>
              </a:defRPr>
            </a:lvl4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27893974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name">
    <p:bg>
      <p:bgPr>
        <a:solidFill>
          <a:srgbClr val="006EE0"/>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dirty="0"/>
              <a:t>Presentation title</a:t>
            </a:r>
            <a:endParaRPr dirty="0"/>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a:defRPr lang="en-US" sz="1350" b="0" i="0" kern="1200" spc="-4" dirty="0" smtClean="0">
                <a:solidFill>
                  <a:srgbClr val="FFFFFF"/>
                </a:solidFill>
                <a:latin typeface="Nunito Sans Black" charset="0"/>
                <a:ea typeface="Nunito Sans Black" charset="0"/>
                <a:cs typeface="Nunito Sans Black" charset="0"/>
              </a:defRPr>
            </a:lvl1pPr>
          </a:lstStyle>
          <a:p>
            <a:pPr marL="9525" lvl="0" algn="l" defTabSz="685800" rtl="0" eaLnBrk="1" latinLnBrk="0" hangingPunct="1">
              <a:lnSpc>
                <a:spcPct val="100000"/>
              </a:lnSpc>
              <a:spcBef>
                <a:spcPts val="30"/>
              </a:spcBef>
            </a:pPr>
            <a:r>
              <a:rPr lang="en-US" dirty="0"/>
              <a:t>Page heading</a:t>
            </a:r>
            <a:endParaRPr dirty="0"/>
          </a:p>
        </p:txBody>
      </p:sp>
      <p:sp>
        <p:nvSpPr>
          <p:cNvPr id="4" name="Holder 4"/>
          <p:cNvSpPr>
            <a:spLocks noGrp="1"/>
          </p:cNvSpPr>
          <p:nvPr>
            <p:ph type="ftr" sz="quarter" idx="5"/>
          </p:nvPr>
        </p:nvSpPr>
        <p:spPr/>
        <p:txBody>
          <a:bodyPr lIns="0" tIns="0" rIns="0" bIns="0"/>
          <a:lstStyle>
            <a:lvl1pPr>
              <a:defRPr sz="750" b="1" i="0">
                <a:solidFill>
                  <a:schemeClr val="bg1"/>
                </a:solidFill>
                <a:latin typeface="Nunito Sans" charset="0"/>
                <a:ea typeface="Nunito Sans" charset="0"/>
                <a:cs typeface="Nunito Sans" charset="0"/>
              </a:defRPr>
            </a:lvl1pPr>
          </a:lstStyle>
          <a:p>
            <a:pPr marL="9525" defTabSz="685800">
              <a:spcBef>
                <a:spcPts val="83"/>
              </a:spcBef>
            </a:pPr>
            <a:r>
              <a:rPr lang="en-US" spc="56">
                <a:solidFill>
                  <a:srgbClr val="FFFFFF"/>
                </a:solidFill>
              </a:rPr>
              <a:t>© </a:t>
            </a:r>
            <a:r>
              <a:rPr lang="en-US" spc="-4">
                <a:solidFill>
                  <a:srgbClr val="FFFFFF"/>
                </a:solidFill>
              </a:rPr>
              <a:t>The </a:t>
            </a:r>
            <a:r>
              <a:rPr lang="en-US" spc="-15">
                <a:solidFill>
                  <a:srgbClr val="FFFFFF"/>
                </a:solidFill>
              </a:rPr>
              <a:t>Scout Association</a:t>
            </a:r>
            <a:endParaRPr lang="en-US" spc="-15" dirty="0">
              <a:solidFill>
                <a:srgbClr val="FFFFFF"/>
              </a:solidFill>
            </a:endParaRPr>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solidFill>
                  <a:srgbClr val="FFFFFF"/>
                </a:solidFill>
              </a:rPr>
              <a:t>18/02/2018</a:t>
            </a:r>
            <a:endParaRPr lang="mr-IN" dirty="0">
              <a:solidFill>
                <a:srgbClr val="FFFFFF"/>
              </a:solidFill>
            </a:endParaRPr>
          </a:p>
        </p:txBody>
      </p:sp>
      <p:sp>
        <p:nvSpPr>
          <p:cNvPr id="6" name="Holder 6"/>
          <p:cNvSpPr>
            <a:spLocks noGrp="1"/>
          </p:cNvSpPr>
          <p:nvPr>
            <p:ph type="sldNum" sz="quarter" idx="7"/>
          </p:nvPr>
        </p:nvSpPr>
        <p:spPr/>
        <p:txBody>
          <a:bodyPr lIns="0" tIns="0" rIns="0" bIns="0"/>
          <a:lstStyle>
            <a:lvl1pPr>
              <a:defRPr sz="750" b="1" i="0">
                <a:solidFill>
                  <a:schemeClr val="bg1"/>
                </a:solidFill>
                <a:latin typeface="Nunito Sans" charset="0"/>
                <a:ea typeface="Nunito Sans" charset="0"/>
                <a:cs typeface="Nunito Sans" charset="0"/>
              </a:defRPr>
            </a:lvl1pPr>
          </a:lstStyle>
          <a:p>
            <a:pPr marL="19050" defTabSz="685800">
              <a:spcBef>
                <a:spcPts val="83"/>
              </a:spcBef>
            </a:pPr>
            <a:fld id="{81D60167-4931-47E6-BA6A-407CBD079E47}" type="slidenum">
              <a:rPr lang="uk-UA" spc="26" smtClean="0">
                <a:solidFill>
                  <a:srgbClr val="FFFFFF"/>
                </a:solidFill>
              </a:rPr>
              <a:pPr marL="19050" defTabSz="685800">
                <a:spcBef>
                  <a:spcPts val="83"/>
                </a:spcBef>
              </a:pPr>
              <a:t>‹#›</a:t>
            </a:fld>
            <a:endParaRPr lang="uk-UA" spc="26" dirty="0">
              <a:solidFill>
                <a:srgbClr val="FFFFFF"/>
              </a:solidFill>
            </a:endParaRPr>
          </a:p>
        </p:txBody>
      </p:sp>
      <p:sp>
        <p:nvSpPr>
          <p:cNvPr id="8" name="Text Placeholder 7">
            <a:extLst>
              <a:ext uri="{FF2B5EF4-FFF2-40B4-BE49-F238E27FC236}">
                <a16:creationId xmlns:a16="http://schemas.microsoft.com/office/drawing/2014/main" id="{B9BF7824-4379-834E-86BB-B51DDD0B2DAC}"/>
              </a:ext>
            </a:extLst>
          </p:cNvPr>
          <p:cNvSpPr>
            <a:spLocks noGrp="1"/>
          </p:cNvSpPr>
          <p:nvPr>
            <p:ph type="body" sz="quarter" idx="10" hasCustomPrompt="1"/>
          </p:nvPr>
        </p:nvSpPr>
        <p:spPr>
          <a:xfrm>
            <a:off x="1981337" y="4777265"/>
            <a:ext cx="8229325" cy="1019175"/>
          </a:xfrm>
        </p:spPr>
        <p:txBody>
          <a:bodyPr>
            <a:noAutofit/>
          </a:bodyPr>
          <a:lstStyle>
            <a:lvl1pPr marL="0" algn="ctr" defTabSz="685800" rtl="0" eaLnBrk="1" latinLnBrk="0" hangingPunct="1">
              <a:defRPr lang="en-US" sz="4050" b="1" kern="1200" dirty="0" smtClean="0">
                <a:solidFill>
                  <a:schemeClr val="bg1"/>
                </a:solidFill>
                <a:latin typeface="Nunito Sans ExtraBold" pitchFamily="2" charset="77"/>
                <a:ea typeface="+mn-ea"/>
                <a:cs typeface="+mn-cs"/>
              </a:defRPr>
            </a:lvl1pPr>
          </a:lstStyle>
          <a:p>
            <a:pPr lvl="0"/>
            <a:r>
              <a:rPr lang="en-US" dirty="0"/>
              <a:t>Insert name here</a:t>
            </a:r>
          </a:p>
        </p:txBody>
      </p:sp>
      <p:pic>
        <p:nvPicPr>
          <p:cNvPr id="32" name="Picture 3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202400" y="886399"/>
            <a:ext cx="3787200" cy="3538768"/>
          </a:xfrm>
          <a:prstGeom prst="rect">
            <a:avLst/>
          </a:prstGeom>
        </p:spPr>
      </p:pic>
    </p:spTree>
    <p:extLst>
      <p:ext uri="{BB962C8B-B14F-4D97-AF65-F5344CB8AC3E}">
        <p14:creationId xmlns:p14="http://schemas.microsoft.com/office/powerpoint/2010/main" val="313543358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Title and text content 3Col purple">
    <p:bg>
      <p:bgPr>
        <a:solidFill>
          <a:schemeClr val="tx2"/>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dirty="0"/>
              <a:t>Presentation title</a:t>
            </a:r>
            <a:endParaRPr dirty="0"/>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a:defRPr lang="en-US" sz="1350" b="0" i="0" kern="1200" spc="-4" dirty="0" smtClean="0">
                <a:solidFill>
                  <a:schemeClr val="bg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dirty="0"/>
              <a:t>Page heading</a:t>
            </a:r>
            <a:endParaRPr dirty="0"/>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solidFill>
                  <a:srgbClr val="FFFFFF"/>
                </a:solidFill>
              </a:rPr>
              <a:t>18/02/2018</a:t>
            </a:r>
            <a:endParaRPr lang="mr-IN" dirty="0">
              <a:solidFill>
                <a:srgbClr val="FFFFFF"/>
              </a:solidFill>
            </a:endParaRPr>
          </a:p>
        </p:txBody>
      </p:sp>
      <p:grpSp>
        <p:nvGrpSpPr>
          <p:cNvPr id="21" name="Group 20"/>
          <p:cNvGrpSpPr/>
          <p:nvPr userDrawn="1"/>
        </p:nvGrpSpPr>
        <p:grpSpPr>
          <a:xfrm>
            <a:off x="10077450" y="359569"/>
            <a:ext cx="1752622" cy="493120"/>
            <a:chOff x="228240" y="2152440"/>
            <a:chExt cx="10101600" cy="2842200"/>
          </a:xfrm>
          <a:solidFill>
            <a:schemeClr val="bg1"/>
          </a:solidFill>
        </p:grpSpPr>
        <p:sp>
          <p:nvSpPr>
            <p:cNvPr id="22" name="Freeform 1"/>
            <p:cNvSpPr/>
            <p:nvPr/>
          </p:nvSpPr>
          <p:spPr>
            <a:xfrm>
              <a:off x="228240" y="3147480"/>
              <a:ext cx="1115280" cy="1442880"/>
            </a:xfrm>
            <a:custGeom>
              <a:avLst/>
              <a:gdLst/>
              <a:ahLst/>
              <a:cxnLst/>
              <a:rect l="0" t="0" r="r" b="b"/>
              <a:pathLst>
                <a:path w="3098" h="4008">
                  <a:moveTo>
                    <a:pt x="0" y="3369"/>
                  </a:moveTo>
                  <a:lnTo>
                    <a:pt x="0" y="3369"/>
                  </a:lnTo>
                  <a:cubicBezTo>
                    <a:pt x="516" y="2762"/>
                    <a:pt x="516" y="2762"/>
                    <a:pt x="516" y="2762"/>
                  </a:cubicBezTo>
                  <a:cubicBezTo>
                    <a:pt x="880" y="3065"/>
                    <a:pt x="1245" y="3248"/>
                    <a:pt x="1670" y="3248"/>
                  </a:cubicBezTo>
                  <a:cubicBezTo>
                    <a:pt x="2035" y="3248"/>
                    <a:pt x="2247" y="3096"/>
                    <a:pt x="2247" y="2883"/>
                  </a:cubicBezTo>
                  <a:cubicBezTo>
                    <a:pt x="2247" y="2853"/>
                    <a:pt x="2247" y="2853"/>
                    <a:pt x="2247" y="2853"/>
                  </a:cubicBezTo>
                  <a:cubicBezTo>
                    <a:pt x="2247" y="2641"/>
                    <a:pt x="2095" y="2549"/>
                    <a:pt x="1458" y="2367"/>
                  </a:cubicBezTo>
                  <a:cubicBezTo>
                    <a:pt x="668" y="2155"/>
                    <a:pt x="152" y="1942"/>
                    <a:pt x="152" y="1184"/>
                  </a:cubicBezTo>
                  <a:cubicBezTo>
                    <a:pt x="152" y="1154"/>
                    <a:pt x="152" y="1154"/>
                    <a:pt x="152" y="1154"/>
                  </a:cubicBezTo>
                  <a:cubicBezTo>
                    <a:pt x="152" y="455"/>
                    <a:pt x="729" y="0"/>
                    <a:pt x="1518" y="0"/>
                  </a:cubicBezTo>
                  <a:cubicBezTo>
                    <a:pt x="2095" y="0"/>
                    <a:pt x="2581" y="182"/>
                    <a:pt x="2976" y="485"/>
                  </a:cubicBezTo>
                  <a:cubicBezTo>
                    <a:pt x="2521" y="1123"/>
                    <a:pt x="2521" y="1123"/>
                    <a:pt x="2521" y="1123"/>
                  </a:cubicBezTo>
                  <a:cubicBezTo>
                    <a:pt x="2187" y="911"/>
                    <a:pt x="1852" y="758"/>
                    <a:pt x="1518" y="758"/>
                  </a:cubicBezTo>
                  <a:cubicBezTo>
                    <a:pt x="1185" y="758"/>
                    <a:pt x="1002" y="911"/>
                    <a:pt x="1002" y="1093"/>
                  </a:cubicBezTo>
                  <a:lnTo>
                    <a:pt x="1002" y="1093"/>
                  </a:lnTo>
                  <a:cubicBezTo>
                    <a:pt x="1002" y="1365"/>
                    <a:pt x="1185" y="1426"/>
                    <a:pt x="1852" y="1608"/>
                  </a:cubicBezTo>
                  <a:cubicBezTo>
                    <a:pt x="2642" y="1820"/>
                    <a:pt x="3097" y="2093"/>
                    <a:pt x="3097" y="2792"/>
                  </a:cubicBezTo>
                  <a:lnTo>
                    <a:pt x="3097" y="2792"/>
                  </a:lnTo>
                  <a:cubicBezTo>
                    <a:pt x="3097" y="3551"/>
                    <a:pt x="2490" y="4007"/>
                    <a:pt x="1670" y="4007"/>
                  </a:cubicBezTo>
                  <a:cubicBezTo>
                    <a:pt x="1063" y="4007"/>
                    <a:pt x="486" y="3794"/>
                    <a:pt x="0" y="3369"/>
                  </a:cubicBezTo>
                </a:path>
              </a:pathLst>
            </a:custGeom>
            <a:grpFill/>
            <a:ln>
              <a:noFill/>
            </a:ln>
          </p:spPr>
        </p:sp>
        <p:sp>
          <p:nvSpPr>
            <p:cNvPr id="23" name="Freeform 2"/>
            <p:cNvSpPr/>
            <p:nvPr/>
          </p:nvSpPr>
          <p:spPr>
            <a:xfrm>
              <a:off x="1452600" y="3475440"/>
              <a:ext cx="995400" cy="1114920"/>
            </a:xfrm>
            <a:custGeom>
              <a:avLst/>
              <a:gdLst/>
              <a:ahLst/>
              <a:cxnLst/>
              <a:rect l="0" t="0" r="r" b="b"/>
              <a:pathLst>
                <a:path w="2765" h="3097">
                  <a:moveTo>
                    <a:pt x="0" y="1547"/>
                  </a:moveTo>
                  <a:lnTo>
                    <a:pt x="0" y="1547"/>
                  </a:lnTo>
                  <a:lnTo>
                    <a:pt x="0" y="1547"/>
                  </a:lnTo>
                  <a:cubicBezTo>
                    <a:pt x="0" y="697"/>
                    <a:pt x="668" y="0"/>
                    <a:pt x="1579" y="0"/>
                  </a:cubicBezTo>
                  <a:cubicBezTo>
                    <a:pt x="2126" y="0"/>
                    <a:pt x="2490" y="182"/>
                    <a:pt x="2764" y="485"/>
                  </a:cubicBezTo>
                  <a:cubicBezTo>
                    <a:pt x="2247" y="1061"/>
                    <a:pt x="2247" y="1061"/>
                    <a:pt x="2247" y="1061"/>
                  </a:cubicBezTo>
                  <a:cubicBezTo>
                    <a:pt x="2065" y="849"/>
                    <a:pt x="1852" y="728"/>
                    <a:pt x="1579" y="728"/>
                  </a:cubicBezTo>
                  <a:cubicBezTo>
                    <a:pt x="1154" y="728"/>
                    <a:pt x="851" y="1092"/>
                    <a:pt x="851" y="1547"/>
                  </a:cubicBezTo>
                  <a:lnTo>
                    <a:pt x="851" y="1547"/>
                  </a:lnTo>
                  <a:cubicBezTo>
                    <a:pt x="851" y="2003"/>
                    <a:pt x="1124" y="2367"/>
                    <a:pt x="1610" y="2367"/>
                  </a:cubicBezTo>
                  <a:cubicBezTo>
                    <a:pt x="1883" y="2367"/>
                    <a:pt x="2065" y="2246"/>
                    <a:pt x="2278" y="2064"/>
                  </a:cubicBezTo>
                  <a:cubicBezTo>
                    <a:pt x="2764" y="2550"/>
                    <a:pt x="2764" y="2550"/>
                    <a:pt x="2764" y="2550"/>
                  </a:cubicBezTo>
                  <a:cubicBezTo>
                    <a:pt x="2490" y="2883"/>
                    <a:pt x="2157" y="3096"/>
                    <a:pt x="1549" y="3096"/>
                  </a:cubicBezTo>
                  <a:cubicBezTo>
                    <a:pt x="668" y="3096"/>
                    <a:pt x="0" y="2397"/>
                    <a:pt x="0" y="1547"/>
                  </a:cubicBezTo>
                </a:path>
              </a:pathLst>
            </a:custGeom>
            <a:grpFill/>
            <a:ln>
              <a:noFill/>
            </a:ln>
          </p:spPr>
        </p:sp>
        <p:sp>
          <p:nvSpPr>
            <p:cNvPr id="24" name="Freeform 3"/>
            <p:cNvSpPr/>
            <p:nvPr/>
          </p:nvSpPr>
          <p:spPr>
            <a:xfrm>
              <a:off x="2513160" y="3475440"/>
              <a:ext cx="1159200" cy="1114920"/>
            </a:xfrm>
            <a:custGeom>
              <a:avLst/>
              <a:gdLst/>
              <a:ahLst/>
              <a:cxnLst/>
              <a:rect l="0" t="0" r="r" b="b"/>
              <a:pathLst>
                <a:path w="3220" h="3097">
                  <a:moveTo>
                    <a:pt x="2399" y="1547"/>
                  </a:moveTo>
                  <a:lnTo>
                    <a:pt x="2399" y="1547"/>
                  </a:lnTo>
                  <a:lnTo>
                    <a:pt x="2399" y="1547"/>
                  </a:lnTo>
                  <a:cubicBezTo>
                    <a:pt x="2399" y="1122"/>
                    <a:pt x="2065" y="728"/>
                    <a:pt x="1609" y="728"/>
                  </a:cubicBezTo>
                  <a:cubicBezTo>
                    <a:pt x="1123" y="728"/>
                    <a:pt x="820" y="1092"/>
                    <a:pt x="820" y="1547"/>
                  </a:cubicBezTo>
                  <a:lnTo>
                    <a:pt x="820" y="1547"/>
                  </a:lnTo>
                  <a:cubicBezTo>
                    <a:pt x="820" y="1972"/>
                    <a:pt x="1154" y="2367"/>
                    <a:pt x="1609" y="2367"/>
                  </a:cubicBezTo>
                  <a:cubicBezTo>
                    <a:pt x="2095" y="2367"/>
                    <a:pt x="2399" y="2003"/>
                    <a:pt x="2399" y="1547"/>
                  </a:cubicBezTo>
                  <a:moveTo>
                    <a:pt x="0" y="1547"/>
                  </a:moveTo>
                  <a:lnTo>
                    <a:pt x="0" y="1547"/>
                  </a:lnTo>
                  <a:lnTo>
                    <a:pt x="0" y="1547"/>
                  </a:lnTo>
                  <a:cubicBezTo>
                    <a:pt x="0" y="697"/>
                    <a:pt x="698" y="0"/>
                    <a:pt x="1609" y="0"/>
                  </a:cubicBezTo>
                  <a:cubicBezTo>
                    <a:pt x="2551" y="0"/>
                    <a:pt x="3219" y="667"/>
                    <a:pt x="3219" y="1547"/>
                  </a:cubicBezTo>
                  <a:lnTo>
                    <a:pt x="3219" y="1547"/>
                  </a:lnTo>
                  <a:cubicBezTo>
                    <a:pt x="3219" y="2397"/>
                    <a:pt x="2521" y="3096"/>
                    <a:pt x="1609" y="3096"/>
                  </a:cubicBezTo>
                  <a:cubicBezTo>
                    <a:pt x="668" y="3096"/>
                    <a:pt x="0" y="2428"/>
                    <a:pt x="0" y="1547"/>
                  </a:cubicBezTo>
                </a:path>
              </a:pathLst>
            </a:custGeom>
            <a:grpFill/>
            <a:ln>
              <a:noFill/>
            </a:ln>
          </p:spPr>
        </p:sp>
        <p:sp>
          <p:nvSpPr>
            <p:cNvPr id="25" name="Freeform 4"/>
            <p:cNvSpPr/>
            <p:nvPr/>
          </p:nvSpPr>
          <p:spPr>
            <a:xfrm>
              <a:off x="3792240" y="3497040"/>
              <a:ext cx="984240" cy="1093320"/>
            </a:xfrm>
            <a:custGeom>
              <a:avLst/>
              <a:gdLst/>
              <a:ahLst/>
              <a:cxnLst/>
              <a:rect l="0" t="0" r="r" b="b"/>
              <a:pathLst>
                <a:path w="2734" h="3037">
                  <a:moveTo>
                    <a:pt x="0" y="1912"/>
                  </a:moveTo>
                  <a:lnTo>
                    <a:pt x="0" y="1912"/>
                  </a:lnTo>
                  <a:cubicBezTo>
                    <a:pt x="0" y="0"/>
                    <a:pt x="0" y="0"/>
                    <a:pt x="0" y="0"/>
                  </a:cubicBezTo>
                  <a:cubicBezTo>
                    <a:pt x="850" y="0"/>
                    <a:pt x="850" y="0"/>
                    <a:pt x="850" y="0"/>
                  </a:cubicBezTo>
                  <a:cubicBezTo>
                    <a:pt x="850" y="1639"/>
                    <a:pt x="850" y="1639"/>
                    <a:pt x="850" y="1639"/>
                  </a:cubicBezTo>
                  <a:cubicBezTo>
                    <a:pt x="850" y="2064"/>
                    <a:pt x="1033" y="2247"/>
                    <a:pt x="1367" y="2247"/>
                  </a:cubicBezTo>
                  <a:cubicBezTo>
                    <a:pt x="1670" y="2247"/>
                    <a:pt x="1883" y="2064"/>
                    <a:pt x="1883" y="1639"/>
                  </a:cubicBezTo>
                  <a:cubicBezTo>
                    <a:pt x="1883" y="0"/>
                    <a:pt x="1883" y="0"/>
                    <a:pt x="1883" y="0"/>
                  </a:cubicBezTo>
                  <a:cubicBezTo>
                    <a:pt x="2733" y="0"/>
                    <a:pt x="2733" y="0"/>
                    <a:pt x="2733" y="0"/>
                  </a:cubicBezTo>
                  <a:cubicBezTo>
                    <a:pt x="2733" y="2976"/>
                    <a:pt x="2733" y="2976"/>
                    <a:pt x="2733" y="2976"/>
                  </a:cubicBezTo>
                  <a:cubicBezTo>
                    <a:pt x="1883" y="2976"/>
                    <a:pt x="1883" y="2976"/>
                    <a:pt x="1883" y="2976"/>
                  </a:cubicBezTo>
                  <a:cubicBezTo>
                    <a:pt x="1883" y="2550"/>
                    <a:pt x="1883" y="2550"/>
                    <a:pt x="1883" y="2550"/>
                  </a:cubicBezTo>
                  <a:cubicBezTo>
                    <a:pt x="1700" y="2793"/>
                    <a:pt x="1427" y="3036"/>
                    <a:pt x="1002" y="3036"/>
                  </a:cubicBezTo>
                  <a:cubicBezTo>
                    <a:pt x="364" y="3036"/>
                    <a:pt x="0" y="2611"/>
                    <a:pt x="0" y="1912"/>
                  </a:cubicBezTo>
                </a:path>
              </a:pathLst>
            </a:custGeom>
            <a:grpFill/>
            <a:ln>
              <a:noFill/>
            </a:ln>
          </p:spPr>
        </p:sp>
        <p:sp>
          <p:nvSpPr>
            <p:cNvPr id="26" name="Freeform 5"/>
            <p:cNvSpPr/>
            <p:nvPr/>
          </p:nvSpPr>
          <p:spPr>
            <a:xfrm>
              <a:off x="4951080" y="3223800"/>
              <a:ext cx="557640" cy="1355760"/>
            </a:xfrm>
            <a:custGeom>
              <a:avLst/>
              <a:gdLst/>
              <a:ahLst/>
              <a:cxnLst/>
              <a:rect l="0" t="0" r="r" b="b"/>
              <a:pathLst>
                <a:path w="1549" h="3766">
                  <a:moveTo>
                    <a:pt x="0" y="2884"/>
                  </a:moveTo>
                  <a:lnTo>
                    <a:pt x="0" y="2884"/>
                  </a:lnTo>
                  <a:cubicBezTo>
                    <a:pt x="0" y="0"/>
                    <a:pt x="0" y="0"/>
                    <a:pt x="0" y="0"/>
                  </a:cubicBezTo>
                  <a:cubicBezTo>
                    <a:pt x="850" y="0"/>
                    <a:pt x="850" y="0"/>
                    <a:pt x="850" y="0"/>
                  </a:cubicBezTo>
                  <a:cubicBezTo>
                    <a:pt x="850" y="759"/>
                    <a:pt x="850" y="759"/>
                    <a:pt x="850" y="759"/>
                  </a:cubicBezTo>
                  <a:cubicBezTo>
                    <a:pt x="1548" y="759"/>
                    <a:pt x="1548" y="759"/>
                    <a:pt x="1548" y="759"/>
                  </a:cubicBezTo>
                  <a:cubicBezTo>
                    <a:pt x="1548" y="1487"/>
                    <a:pt x="1548" y="1487"/>
                    <a:pt x="1548" y="1487"/>
                  </a:cubicBezTo>
                  <a:cubicBezTo>
                    <a:pt x="850" y="1487"/>
                    <a:pt x="850" y="1487"/>
                    <a:pt x="850" y="1487"/>
                  </a:cubicBezTo>
                  <a:cubicBezTo>
                    <a:pt x="850" y="2732"/>
                    <a:pt x="850" y="2732"/>
                    <a:pt x="850" y="2732"/>
                  </a:cubicBezTo>
                  <a:cubicBezTo>
                    <a:pt x="850" y="2945"/>
                    <a:pt x="941" y="3036"/>
                    <a:pt x="1122" y="3036"/>
                  </a:cubicBezTo>
                  <a:cubicBezTo>
                    <a:pt x="1274" y="3036"/>
                    <a:pt x="1396" y="3006"/>
                    <a:pt x="1517" y="2914"/>
                  </a:cubicBezTo>
                  <a:cubicBezTo>
                    <a:pt x="1517" y="3613"/>
                    <a:pt x="1517" y="3613"/>
                    <a:pt x="1517" y="3613"/>
                  </a:cubicBezTo>
                  <a:cubicBezTo>
                    <a:pt x="1365" y="3703"/>
                    <a:pt x="1153" y="3765"/>
                    <a:pt x="881" y="3765"/>
                  </a:cubicBezTo>
                  <a:cubicBezTo>
                    <a:pt x="334" y="3765"/>
                    <a:pt x="0" y="3582"/>
                    <a:pt x="0" y="2884"/>
                  </a:cubicBezTo>
                </a:path>
              </a:pathLst>
            </a:custGeom>
            <a:grpFill/>
            <a:ln>
              <a:noFill/>
            </a:ln>
          </p:spPr>
        </p:sp>
        <p:sp>
          <p:nvSpPr>
            <p:cNvPr id="27" name="Freeform 6"/>
            <p:cNvSpPr/>
            <p:nvPr/>
          </p:nvSpPr>
          <p:spPr>
            <a:xfrm>
              <a:off x="5639760" y="3475440"/>
              <a:ext cx="874800" cy="1114920"/>
            </a:xfrm>
            <a:custGeom>
              <a:avLst/>
              <a:gdLst/>
              <a:ahLst/>
              <a:cxnLst/>
              <a:rect l="0" t="0" r="r" b="b"/>
              <a:pathLst>
                <a:path w="2430" h="3097">
                  <a:moveTo>
                    <a:pt x="0" y="2640"/>
                  </a:moveTo>
                  <a:lnTo>
                    <a:pt x="0" y="2640"/>
                  </a:lnTo>
                  <a:cubicBezTo>
                    <a:pt x="364" y="2094"/>
                    <a:pt x="364" y="2094"/>
                    <a:pt x="364" y="2094"/>
                  </a:cubicBezTo>
                  <a:cubicBezTo>
                    <a:pt x="697" y="2307"/>
                    <a:pt x="1032" y="2428"/>
                    <a:pt x="1305" y="2428"/>
                  </a:cubicBezTo>
                  <a:cubicBezTo>
                    <a:pt x="1548" y="2428"/>
                    <a:pt x="1669" y="2337"/>
                    <a:pt x="1669" y="2215"/>
                  </a:cubicBezTo>
                  <a:lnTo>
                    <a:pt x="1669" y="2215"/>
                  </a:lnTo>
                  <a:cubicBezTo>
                    <a:pt x="1669" y="2033"/>
                    <a:pt x="1366" y="1972"/>
                    <a:pt x="1032" y="1851"/>
                  </a:cubicBezTo>
                  <a:cubicBezTo>
                    <a:pt x="637" y="1730"/>
                    <a:pt x="151" y="1547"/>
                    <a:pt x="151" y="971"/>
                  </a:cubicBezTo>
                  <a:cubicBezTo>
                    <a:pt x="151" y="940"/>
                    <a:pt x="151" y="940"/>
                    <a:pt x="151" y="940"/>
                  </a:cubicBezTo>
                  <a:cubicBezTo>
                    <a:pt x="151" y="332"/>
                    <a:pt x="637" y="0"/>
                    <a:pt x="1244" y="0"/>
                  </a:cubicBezTo>
                  <a:cubicBezTo>
                    <a:pt x="1609" y="0"/>
                    <a:pt x="2033" y="121"/>
                    <a:pt x="2368" y="363"/>
                  </a:cubicBezTo>
                  <a:cubicBezTo>
                    <a:pt x="2033" y="940"/>
                    <a:pt x="2033" y="940"/>
                    <a:pt x="2033" y="940"/>
                  </a:cubicBezTo>
                  <a:cubicBezTo>
                    <a:pt x="1730" y="758"/>
                    <a:pt x="1457" y="667"/>
                    <a:pt x="1214" y="667"/>
                  </a:cubicBezTo>
                  <a:cubicBezTo>
                    <a:pt x="1032" y="667"/>
                    <a:pt x="910" y="758"/>
                    <a:pt x="910" y="849"/>
                  </a:cubicBezTo>
                  <a:cubicBezTo>
                    <a:pt x="910" y="879"/>
                    <a:pt x="910" y="879"/>
                    <a:pt x="910" y="879"/>
                  </a:cubicBezTo>
                  <a:cubicBezTo>
                    <a:pt x="910" y="1031"/>
                    <a:pt x="1183" y="1122"/>
                    <a:pt x="1517" y="1244"/>
                  </a:cubicBezTo>
                  <a:cubicBezTo>
                    <a:pt x="1943" y="1365"/>
                    <a:pt x="2429" y="1578"/>
                    <a:pt x="2429" y="2124"/>
                  </a:cubicBezTo>
                  <a:lnTo>
                    <a:pt x="2429" y="2124"/>
                  </a:lnTo>
                  <a:cubicBezTo>
                    <a:pt x="2429" y="2793"/>
                    <a:pt x="1912" y="3096"/>
                    <a:pt x="1275" y="3096"/>
                  </a:cubicBezTo>
                  <a:cubicBezTo>
                    <a:pt x="850" y="3096"/>
                    <a:pt x="394" y="2944"/>
                    <a:pt x="0" y="2640"/>
                  </a:cubicBezTo>
                </a:path>
              </a:pathLst>
            </a:custGeom>
            <a:grpFill/>
            <a:ln>
              <a:noFill/>
            </a:ln>
          </p:spPr>
        </p:sp>
        <p:sp>
          <p:nvSpPr>
            <p:cNvPr id="28" name="Freeform 7"/>
            <p:cNvSpPr/>
            <p:nvPr/>
          </p:nvSpPr>
          <p:spPr>
            <a:xfrm>
              <a:off x="8317800" y="4250880"/>
              <a:ext cx="864360" cy="743760"/>
            </a:xfrm>
            <a:custGeom>
              <a:avLst/>
              <a:gdLst/>
              <a:ahLst/>
              <a:cxnLst/>
              <a:rect l="0" t="0" r="r" b="b"/>
              <a:pathLst>
                <a:path w="2401" h="2066">
                  <a:moveTo>
                    <a:pt x="1914" y="912"/>
                  </a:moveTo>
                  <a:lnTo>
                    <a:pt x="1914" y="912"/>
                  </a:lnTo>
                  <a:cubicBezTo>
                    <a:pt x="1883" y="942"/>
                    <a:pt x="1883" y="942"/>
                    <a:pt x="1883" y="942"/>
                  </a:cubicBezTo>
                  <a:cubicBezTo>
                    <a:pt x="1731" y="1185"/>
                    <a:pt x="1458" y="1428"/>
                    <a:pt x="1185" y="1579"/>
                  </a:cubicBezTo>
                  <a:cubicBezTo>
                    <a:pt x="911" y="1428"/>
                    <a:pt x="638" y="1185"/>
                    <a:pt x="486" y="912"/>
                  </a:cubicBezTo>
                  <a:cubicBezTo>
                    <a:pt x="729" y="547"/>
                    <a:pt x="821" y="213"/>
                    <a:pt x="851" y="0"/>
                  </a:cubicBezTo>
                  <a:cubicBezTo>
                    <a:pt x="425" y="0"/>
                    <a:pt x="425" y="0"/>
                    <a:pt x="425" y="0"/>
                  </a:cubicBezTo>
                  <a:cubicBezTo>
                    <a:pt x="365" y="274"/>
                    <a:pt x="243" y="547"/>
                    <a:pt x="61" y="790"/>
                  </a:cubicBezTo>
                  <a:cubicBezTo>
                    <a:pt x="0" y="882"/>
                    <a:pt x="0" y="882"/>
                    <a:pt x="0" y="882"/>
                  </a:cubicBezTo>
                  <a:cubicBezTo>
                    <a:pt x="31" y="1003"/>
                    <a:pt x="31" y="1003"/>
                    <a:pt x="31" y="1003"/>
                  </a:cubicBezTo>
                  <a:cubicBezTo>
                    <a:pt x="243" y="1397"/>
                    <a:pt x="668" y="1822"/>
                    <a:pt x="1124" y="2005"/>
                  </a:cubicBezTo>
                  <a:cubicBezTo>
                    <a:pt x="1185" y="2065"/>
                    <a:pt x="1185" y="2065"/>
                    <a:pt x="1185" y="2065"/>
                  </a:cubicBezTo>
                  <a:cubicBezTo>
                    <a:pt x="1275" y="2005"/>
                    <a:pt x="1275" y="2005"/>
                    <a:pt x="1275" y="2005"/>
                  </a:cubicBezTo>
                  <a:cubicBezTo>
                    <a:pt x="1671" y="1853"/>
                    <a:pt x="2035" y="1519"/>
                    <a:pt x="2247" y="1185"/>
                  </a:cubicBezTo>
                  <a:cubicBezTo>
                    <a:pt x="2278" y="1124"/>
                    <a:pt x="2339" y="1063"/>
                    <a:pt x="2339" y="1003"/>
                  </a:cubicBezTo>
                  <a:cubicBezTo>
                    <a:pt x="2400" y="882"/>
                    <a:pt x="2400" y="882"/>
                    <a:pt x="2400" y="882"/>
                  </a:cubicBezTo>
                  <a:cubicBezTo>
                    <a:pt x="2339" y="790"/>
                    <a:pt x="2339" y="790"/>
                    <a:pt x="2339" y="790"/>
                  </a:cubicBezTo>
                  <a:cubicBezTo>
                    <a:pt x="2126" y="486"/>
                    <a:pt x="2035" y="183"/>
                    <a:pt x="1974" y="0"/>
                  </a:cubicBezTo>
                  <a:cubicBezTo>
                    <a:pt x="1550" y="0"/>
                    <a:pt x="1550" y="0"/>
                    <a:pt x="1550" y="0"/>
                  </a:cubicBezTo>
                  <a:cubicBezTo>
                    <a:pt x="1580" y="213"/>
                    <a:pt x="1671" y="547"/>
                    <a:pt x="1914" y="912"/>
                  </a:cubicBezTo>
                </a:path>
              </a:pathLst>
            </a:custGeom>
            <a:grpFill/>
            <a:ln>
              <a:noFill/>
            </a:ln>
          </p:spPr>
        </p:sp>
        <p:sp>
          <p:nvSpPr>
            <p:cNvPr id="29" name="Freeform 8"/>
            <p:cNvSpPr/>
            <p:nvPr/>
          </p:nvSpPr>
          <p:spPr>
            <a:xfrm>
              <a:off x="8197560" y="2152440"/>
              <a:ext cx="1104480" cy="1661760"/>
            </a:xfrm>
            <a:custGeom>
              <a:avLst/>
              <a:gdLst/>
              <a:ahLst/>
              <a:cxnLst/>
              <a:rect l="0" t="0" r="r" b="b"/>
              <a:pathLst>
                <a:path w="3068" h="4616">
                  <a:moveTo>
                    <a:pt x="790" y="3279"/>
                  </a:moveTo>
                  <a:lnTo>
                    <a:pt x="790" y="3279"/>
                  </a:lnTo>
                  <a:cubicBezTo>
                    <a:pt x="608" y="2885"/>
                    <a:pt x="426" y="2521"/>
                    <a:pt x="426" y="2156"/>
                  </a:cubicBezTo>
                  <a:cubicBezTo>
                    <a:pt x="456" y="1732"/>
                    <a:pt x="669" y="1306"/>
                    <a:pt x="1093" y="1003"/>
                  </a:cubicBezTo>
                  <a:cubicBezTo>
                    <a:pt x="1155" y="942"/>
                    <a:pt x="1367" y="790"/>
                    <a:pt x="1519" y="638"/>
                  </a:cubicBezTo>
                  <a:cubicBezTo>
                    <a:pt x="1701" y="790"/>
                    <a:pt x="1914" y="942"/>
                    <a:pt x="1974" y="1003"/>
                  </a:cubicBezTo>
                  <a:cubicBezTo>
                    <a:pt x="2369" y="1306"/>
                    <a:pt x="2612" y="1732"/>
                    <a:pt x="2612" y="2156"/>
                  </a:cubicBezTo>
                  <a:cubicBezTo>
                    <a:pt x="2642" y="2521"/>
                    <a:pt x="2460" y="2885"/>
                    <a:pt x="2278" y="3279"/>
                  </a:cubicBezTo>
                  <a:cubicBezTo>
                    <a:pt x="2126" y="3675"/>
                    <a:pt x="1914" y="4129"/>
                    <a:pt x="1852" y="4615"/>
                  </a:cubicBezTo>
                  <a:cubicBezTo>
                    <a:pt x="2308" y="4615"/>
                    <a:pt x="2308" y="4615"/>
                    <a:pt x="2308" y="4615"/>
                  </a:cubicBezTo>
                  <a:cubicBezTo>
                    <a:pt x="2338" y="4220"/>
                    <a:pt x="2521" y="3827"/>
                    <a:pt x="2673" y="3462"/>
                  </a:cubicBezTo>
                  <a:cubicBezTo>
                    <a:pt x="2885" y="3037"/>
                    <a:pt x="3067" y="2612"/>
                    <a:pt x="3067" y="2156"/>
                  </a:cubicBezTo>
                  <a:cubicBezTo>
                    <a:pt x="3067" y="1610"/>
                    <a:pt x="2764" y="1033"/>
                    <a:pt x="2248" y="669"/>
                  </a:cubicBezTo>
                  <a:cubicBezTo>
                    <a:pt x="2065" y="517"/>
                    <a:pt x="1822" y="334"/>
                    <a:pt x="1701" y="183"/>
                  </a:cubicBezTo>
                  <a:cubicBezTo>
                    <a:pt x="1519" y="0"/>
                    <a:pt x="1519" y="0"/>
                    <a:pt x="1519" y="0"/>
                  </a:cubicBezTo>
                  <a:cubicBezTo>
                    <a:pt x="1367" y="183"/>
                    <a:pt x="1367" y="183"/>
                    <a:pt x="1367" y="183"/>
                  </a:cubicBezTo>
                  <a:cubicBezTo>
                    <a:pt x="1185" y="364"/>
                    <a:pt x="881" y="607"/>
                    <a:pt x="820" y="669"/>
                  </a:cubicBezTo>
                  <a:cubicBezTo>
                    <a:pt x="304" y="1033"/>
                    <a:pt x="0" y="1610"/>
                    <a:pt x="0" y="2156"/>
                  </a:cubicBezTo>
                  <a:cubicBezTo>
                    <a:pt x="0" y="2612"/>
                    <a:pt x="183" y="3037"/>
                    <a:pt x="365" y="3462"/>
                  </a:cubicBezTo>
                  <a:cubicBezTo>
                    <a:pt x="547" y="3827"/>
                    <a:pt x="699" y="4220"/>
                    <a:pt x="759" y="4615"/>
                  </a:cubicBezTo>
                  <a:cubicBezTo>
                    <a:pt x="1215" y="4615"/>
                    <a:pt x="1215" y="4615"/>
                    <a:pt x="1215" y="4615"/>
                  </a:cubicBezTo>
                  <a:cubicBezTo>
                    <a:pt x="1155" y="4129"/>
                    <a:pt x="942" y="3675"/>
                    <a:pt x="790" y="3279"/>
                  </a:cubicBezTo>
                </a:path>
              </a:pathLst>
            </a:custGeom>
            <a:grpFill/>
            <a:ln>
              <a:noFill/>
            </a:ln>
          </p:spPr>
        </p:sp>
        <p:sp>
          <p:nvSpPr>
            <p:cNvPr id="30" name="Freeform 9"/>
            <p:cNvSpPr/>
            <p:nvPr/>
          </p:nvSpPr>
          <p:spPr>
            <a:xfrm>
              <a:off x="9181800" y="3048840"/>
              <a:ext cx="1148040" cy="765360"/>
            </a:xfrm>
            <a:custGeom>
              <a:avLst/>
              <a:gdLst/>
              <a:ahLst/>
              <a:cxnLst/>
              <a:rect l="0" t="0" r="r" b="b"/>
              <a:pathLst>
                <a:path w="3189" h="2126">
                  <a:moveTo>
                    <a:pt x="2824" y="486"/>
                  </a:moveTo>
                  <a:lnTo>
                    <a:pt x="2824" y="486"/>
                  </a:lnTo>
                  <a:cubicBezTo>
                    <a:pt x="2551" y="182"/>
                    <a:pt x="2186" y="0"/>
                    <a:pt x="1791" y="0"/>
                  </a:cubicBezTo>
                  <a:lnTo>
                    <a:pt x="1791" y="0"/>
                  </a:lnTo>
                  <a:cubicBezTo>
                    <a:pt x="1275" y="0"/>
                    <a:pt x="819" y="274"/>
                    <a:pt x="486" y="821"/>
                  </a:cubicBezTo>
                  <a:cubicBezTo>
                    <a:pt x="182" y="1275"/>
                    <a:pt x="30" y="1791"/>
                    <a:pt x="0" y="2125"/>
                  </a:cubicBezTo>
                  <a:cubicBezTo>
                    <a:pt x="455" y="2125"/>
                    <a:pt x="455" y="2125"/>
                    <a:pt x="455" y="2125"/>
                  </a:cubicBezTo>
                  <a:cubicBezTo>
                    <a:pt x="486" y="1852"/>
                    <a:pt x="607" y="1428"/>
                    <a:pt x="850" y="1063"/>
                  </a:cubicBezTo>
                  <a:cubicBezTo>
                    <a:pt x="1032" y="759"/>
                    <a:pt x="1336" y="425"/>
                    <a:pt x="1791" y="425"/>
                  </a:cubicBezTo>
                  <a:lnTo>
                    <a:pt x="1791" y="425"/>
                  </a:lnTo>
                  <a:cubicBezTo>
                    <a:pt x="2065" y="425"/>
                    <a:pt x="2308" y="547"/>
                    <a:pt x="2459" y="759"/>
                  </a:cubicBezTo>
                  <a:cubicBezTo>
                    <a:pt x="2641" y="972"/>
                    <a:pt x="2732" y="1245"/>
                    <a:pt x="2672" y="1548"/>
                  </a:cubicBezTo>
                  <a:cubicBezTo>
                    <a:pt x="3097" y="1639"/>
                    <a:pt x="3097" y="1639"/>
                    <a:pt x="3097" y="1639"/>
                  </a:cubicBezTo>
                  <a:cubicBezTo>
                    <a:pt x="3188" y="1215"/>
                    <a:pt x="3067" y="789"/>
                    <a:pt x="2824" y="486"/>
                  </a:cubicBezTo>
                </a:path>
              </a:pathLst>
            </a:custGeom>
            <a:grpFill/>
            <a:ln>
              <a:noFill/>
            </a:ln>
          </p:spPr>
        </p:sp>
        <p:sp>
          <p:nvSpPr>
            <p:cNvPr id="31" name="Freeform 10"/>
            <p:cNvSpPr/>
            <p:nvPr/>
          </p:nvSpPr>
          <p:spPr>
            <a:xfrm>
              <a:off x="7170120" y="3048840"/>
              <a:ext cx="1148040" cy="765360"/>
            </a:xfrm>
            <a:custGeom>
              <a:avLst/>
              <a:gdLst/>
              <a:ahLst/>
              <a:cxnLst/>
              <a:rect l="0" t="0" r="r" b="b"/>
              <a:pathLst>
                <a:path w="3189" h="2126">
                  <a:moveTo>
                    <a:pt x="2703" y="821"/>
                  </a:moveTo>
                  <a:lnTo>
                    <a:pt x="2703" y="821"/>
                  </a:lnTo>
                  <a:cubicBezTo>
                    <a:pt x="2368" y="274"/>
                    <a:pt x="1882" y="0"/>
                    <a:pt x="1397" y="0"/>
                  </a:cubicBezTo>
                  <a:cubicBezTo>
                    <a:pt x="1366" y="0"/>
                    <a:pt x="1366" y="0"/>
                    <a:pt x="1366" y="0"/>
                  </a:cubicBezTo>
                  <a:cubicBezTo>
                    <a:pt x="972" y="0"/>
                    <a:pt x="607" y="182"/>
                    <a:pt x="364" y="486"/>
                  </a:cubicBezTo>
                  <a:cubicBezTo>
                    <a:pt x="122" y="789"/>
                    <a:pt x="0" y="1215"/>
                    <a:pt x="90" y="1639"/>
                  </a:cubicBezTo>
                  <a:cubicBezTo>
                    <a:pt x="516" y="1548"/>
                    <a:pt x="516" y="1548"/>
                    <a:pt x="516" y="1548"/>
                  </a:cubicBezTo>
                  <a:cubicBezTo>
                    <a:pt x="455" y="1275"/>
                    <a:pt x="546" y="972"/>
                    <a:pt x="698" y="759"/>
                  </a:cubicBezTo>
                  <a:cubicBezTo>
                    <a:pt x="881" y="547"/>
                    <a:pt x="1123" y="425"/>
                    <a:pt x="1366" y="425"/>
                  </a:cubicBezTo>
                  <a:lnTo>
                    <a:pt x="1366" y="425"/>
                  </a:lnTo>
                  <a:cubicBezTo>
                    <a:pt x="1852" y="425"/>
                    <a:pt x="2155" y="759"/>
                    <a:pt x="2338" y="1063"/>
                  </a:cubicBezTo>
                  <a:cubicBezTo>
                    <a:pt x="2581" y="1428"/>
                    <a:pt x="2703" y="1852"/>
                    <a:pt x="2733" y="2125"/>
                  </a:cubicBezTo>
                  <a:cubicBezTo>
                    <a:pt x="3188" y="2125"/>
                    <a:pt x="3188" y="2125"/>
                    <a:pt x="3188" y="2125"/>
                  </a:cubicBezTo>
                  <a:cubicBezTo>
                    <a:pt x="3158" y="1791"/>
                    <a:pt x="3006" y="1275"/>
                    <a:pt x="2703" y="821"/>
                  </a:cubicBezTo>
                </a:path>
              </a:pathLst>
            </a:custGeom>
            <a:grpFill/>
            <a:ln>
              <a:noFill/>
            </a:ln>
          </p:spPr>
        </p:sp>
        <p:sp>
          <p:nvSpPr>
            <p:cNvPr id="32" name="Freeform 11"/>
            <p:cNvSpPr/>
            <p:nvPr/>
          </p:nvSpPr>
          <p:spPr>
            <a:xfrm>
              <a:off x="7847640" y="3956040"/>
              <a:ext cx="1804320" cy="153360"/>
            </a:xfrm>
            <a:custGeom>
              <a:avLst/>
              <a:gdLst/>
              <a:ahLst/>
              <a:cxnLst/>
              <a:rect l="0" t="0" r="r" b="b"/>
              <a:pathLst>
                <a:path w="5012" h="426">
                  <a:moveTo>
                    <a:pt x="5011" y="425"/>
                  </a:moveTo>
                  <a:lnTo>
                    <a:pt x="0" y="425"/>
                  </a:lnTo>
                  <a:lnTo>
                    <a:pt x="0" y="0"/>
                  </a:lnTo>
                  <a:lnTo>
                    <a:pt x="5011" y="0"/>
                  </a:lnTo>
                  <a:lnTo>
                    <a:pt x="5011" y="425"/>
                  </a:lnTo>
                </a:path>
              </a:pathLst>
            </a:custGeom>
            <a:grpFill/>
            <a:ln>
              <a:noFill/>
            </a:ln>
          </p:spPr>
        </p:sp>
      </p:grpSp>
      <p:sp>
        <p:nvSpPr>
          <p:cNvPr id="9" name="Footer Placeholder 8"/>
          <p:cNvSpPr>
            <a:spLocks noGrp="1"/>
          </p:cNvSpPr>
          <p:nvPr>
            <p:ph type="ftr" sz="quarter" idx="11"/>
          </p:nvPr>
        </p:nvSpPr>
        <p:spPr/>
        <p:txBody>
          <a:bodyPr/>
          <a:lstStyle>
            <a:lvl1pPr>
              <a:defRPr>
                <a:solidFill>
                  <a:schemeClr val="bg1"/>
                </a:solidFill>
              </a:defRPr>
            </a:lvl1pPr>
          </a:lstStyle>
          <a:p>
            <a:pPr marL="9525" defTabSz="685800">
              <a:spcBef>
                <a:spcPts val="83"/>
              </a:spcBef>
            </a:pPr>
            <a:r>
              <a:rPr lang="en-US" spc="56">
                <a:solidFill>
                  <a:srgbClr val="FFFFFF"/>
                </a:solidFill>
              </a:rPr>
              <a:t>© </a:t>
            </a:r>
            <a:r>
              <a:rPr lang="en-US" spc="-4">
                <a:solidFill>
                  <a:srgbClr val="FFFFFF"/>
                </a:solidFill>
              </a:rPr>
              <a:t>The </a:t>
            </a:r>
            <a:r>
              <a:rPr lang="en-US" spc="-15">
                <a:solidFill>
                  <a:srgbClr val="FFFFFF"/>
                </a:solidFill>
              </a:rPr>
              <a:t>Scout Association</a:t>
            </a:r>
            <a:endParaRPr lang="en-US" spc="-15" dirty="0">
              <a:solidFill>
                <a:srgbClr val="FFFFFF"/>
              </a:solidFill>
            </a:endParaRPr>
          </a:p>
        </p:txBody>
      </p:sp>
      <p:sp>
        <p:nvSpPr>
          <p:cNvPr id="10" name="Slide Number Placeholder 9"/>
          <p:cNvSpPr>
            <a:spLocks noGrp="1"/>
          </p:cNvSpPr>
          <p:nvPr>
            <p:ph type="sldNum" sz="quarter" idx="12"/>
          </p:nvPr>
        </p:nvSpPr>
        <p:spPr/>
        <p:txBody>
          <a:bodyPr/>
          <a:lstStyle>
            <a:lvl1pPr>
              <a:defRPr>
                <a:solidFill>
                  <a:schemeClr val="bg1"/>
                </a:solidFill>
              </a:defRPr>
            </a:lvl1pPr>
          </a:lstStyle>
          <a:p>
            <a:pPr marL="19050" defTabSz="685800">
              <a:spcBef>
                <a:spcPts val="83"/>
              </a:spcBef>
            </a:pPr>
            <a:fld id="{81D60167-4931-47E6-BA6A-407CBD079E47}" type="slidenum">
              <a:rPr lang="uk-UA" spc="26" smtClean="0">
                <a:solidFill>
                  <a:srgbClr val="FFFFFF"/>
                </a:solidFill>
              </a:rPr>
              <a:pPr marL="19050" defTabSz="685800">
                <a:spcBef>
                  <a:spcPts val="83"/>
                </a:spcBef>
              </a:pPr>
              <a:t>‹#›</a:t>
            </a:fld>
            <a:endParaRPr lang="uk-UA" spc="26" dirty="0">
              <a:solidFill>
                <a:srgbClr val="FFFFFF"/>
              </a:solidFill>
            </a:endParaRPr>
          </a:p>
        </p:txBody>
      </p:sp>
      <p:sp>
        <p:nvSpPr>
          <p:cNvPr id="6" name="Text Placeholder 5">
            <a:extLst>
              <a:ext uri="{FF2B5EF4-FFF2-40B4-BE49-F238E27FC236}">
                <a16:creationId xmlns:a16="http://schemas.microsoft.com/office/drawing/2014/main" id="{193A0C69-C1E2-7A4B-AAB8-E9A00D5AB517}"/>
              </a:ext>
            </a:extLst>
          </p:cNvPr>
          <p:cNvSpPr>
            <a:spLocks noGrp="1"/>
          </p:cNvSpPr>
          <p:nvPr>
            <p:ph type="body" sz="quarter" idx="13"/>
          </p:nvPr>
        </p:nvSpPr>
        <p:spPr>
          <a:xfrm>
            <a:off x="2293949" y="1801909"/>
            <a:ext cx="7595382" cy="4147007"/>
          </a:xfrm>
        </p:spPr>
        <p:txBody>
          <a:bodyPr numCol="3" spcCol="252000">
            <a:noAutofit/>
          </a:bodyPr>
          <a:lstStyle>
            <a:lvl1pPr>
              <a:defRPr>
                <a:solidFill>
                  <a:schemeClr val="bg1"/>
                </a:solidFill>
              </a:defRPr>
            </a:lvl1pPr>
            <a:lvl2pPr marL="0">
              <a:lnSpc>
                <a:spcPts val="1500"/>
              </a:lnSpc>
              <a:defRPr sz="1350" b="0" i="0">
                <a:solidFill>
                  <a:schemeClr val="bg1"/>
                </a:solidFill>
                <a:latin typeface="Nunito Sans" pitchFamily="2" charset="77"/>
              </a:defRPr>
            </a:lvl2pPr>
            <a:lvl3pPr marL="0">
              <a:lnSpc>
                <a:spcPts val="1500"/>
              </a:lnSpc>
              <a:defRPr sz="1350">
                <a:solidFill>
                  <a:schemeClr val="bg1"/>
                </a:solidFill>
              </a:defRPr>
            </a:lvl3pPr>
            <a:lvl4pPr>
              <a:defRPr b="1" i="0">
                <a:solidFill>
                  <a:schemeClr val="bg1"/>
                </a:solidFill>
                <a:latin typeface="Nunito Sans" pitchFamily="2" charset="77"/>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03387936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Thankyou">
    <p:bg>
      <p:bgPr>
        <a:solidFill>
          <a:schemeClr val="tx2"/>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dirty="0"/>
              <a:t>Presentation title</a:t>
            </a:r>
            <a:endParaRPr dirty="0"/>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a:defRPr lang="en-US" sz="1350" b="0" i="0" kern="1200" spc="-4" dirty="0" smtClean="0">
                <a:solidFill>
                  <a:schemeClr val="bg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dirty="0"/>
              <a:t>Page heading</a:t>
            </a:r>
            <a:endParaRPr dirty="0"/>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solidFill>
                  <a:srgbClr val="FFFFFF"/>
                </a:solidFill>
              </a:rPr>
              <a:t>18/02/2018</a:t>
            </a:r>
            <a:endParaRPr lang="mr-IN" dirty="0">
              <a:solidFill>
                <a:srgbClr val="FFFFFF"/>
              </a:solidFill>
            </a:endParaRPr>
          </a:p>
        </p:txBody>
      </p:sp>
      <p:grpSp>
        <p:nvGrpSpPr>
          <p:cNvPr id="21" name="Group 20"/>
          <p:cNvGrpSpPr/>
          <p:nvPr userDrawn="1"/>
        </p:nvGrpSpPr>
        <p:grpSpPr>
          <a:xfrm>
            <a:off x="10077450" y="359569"/>
            <a:ext cx="1752622" cy="493120"/>
            <a:chOff x="228240" y="2152440"/>
            <a:chExt cx="10101600" cy="2842200"/>
          </a:xfrm>
          <a:solidFill>
            <a:schemeClr val="bg1"/>
          </a:solidFill>
        </p:grpSpPr>
        <p:sp>
          <p:nvSpPr>
            <p:cNvPr id="22" name="Freeform 1"/>
            <p:cNvSpPr/>
            <p:nvPr/>
          </p:nvSpPr>
          <p:spPr>
            <a:xfrm>
              <a:off x="228240" y="3147480"/>
              <a:ext cx="1115280" cy="1442880"/>
            </a:xfrm>
            <a:custGeom>
              <a:avLst/>
              <a:gdLst/>
              <a:ahLst/>
              <a:cxnLst/>
              <a:rect l="0" t="0" r="r" b="b"/>
              <a:pathLst>
                <a:path w="3098" h="4008">
                  <a:moveTo>
                    <a:pt x="0" y="3369"/>
                  </a:moveTo>
                  <a:lnTo>
                    <a:pt x="0" y="3369"/>
                  </a:lnTo>
                  <a:cubicBezTo>
                    <a:pt x="516" y="2762"/>
                    <a:pt x="516" y="2762"/>
                    <a:pt x="516" y="2762"/>
                  </a:cubicBezTo>
                  <a:cubicBezTo>
                    <a:pt x="880" y="3065"/>
                    <a:pt x="1245" y="3248"/>
                    <a:pt x="1670" y="3248"/>
                  </a:cubicBezTo>
                  <a:cubicBezTo>
                    <a:pt x="2035" y="3248"/>
                    <a:pt x="2247" y="3096"/>
                    <a:pt x="2247" y="2883"/>
                  </a:cubicBezTo>
                  <a:cubicBezTo>
                    <a:pt x="2247" y="2853"/>
                    <a:pt x="2247" y="2853"/>
                    <a:pt x="2247" y="2853"/>
                  </a:cubicBezTo>
                  <a:cubicBezTo>
                    <a:pt x="2247" y="2641"/>
                    <a:pt x="2095" y="2549"/>
                    <a:pt x="1458" y="2367"/>
                  </a:cubicBezTo>
                  <a:cubicBezTo>
                    <a:pt x="668" y="2155"/>
                    <a:pt x="152" y="1942"/>
                    <a:pt x="152" y="1184"/>
                  </a:cubicBezTo>
                  <a:cubicBezTo>
                    <a:pt x="152" y="1154"/>
                    <a:pt x="152" y="1154"/>
                    <a:pt x="152" y="1154"/>
                  </a:cubicBezTo>
                  <a:cubicBezTo>
                    <a:pt x="152" y="455"/>
                    <a:pt x="729" y="0"/>
                    <a:pt x="1518" y="0"/>
                  </a:cubicBezTo>
                  <a:cubicBezTo>
                    <a:pt x="2095" y="0"/>
                    <a:pt x="2581" y="182"/>
                    <a:pt x="2976" y="485"/>
                  </a:cubicBezTo>
                  <a:cubicBezTo>
                    <a:pt x="2521" y="1123"/>
                    <a:pt x="2521" y="1123"/>
                    <a:pt x="2521" y="1123"/>
                  </a:cubicBezTo>
                  <a:cubicBezTo>
                    <a:pt x="2187" y="911"/>
                    <a:pt x="1852" y="758"/>
                    <a:pt x="1518" y="758"/>
                  </a:cubicBezTo>
                  <a:cubicBezTo>
                    <a:pt x="1185" y="758"/>
                    <a:pt x="1002" y="911"/>
                    <a:pt x="1002" y="1093"/>
                  </a:cubicBezTo>
                  <a:lnTo>
                    <a:pt x="1002" y="1093"/>
                  </a:lnTo>
                  <a:cubicBezTo>
                    <a:pt x="1002" y="1365"/>
                    <a:pt x="1185" y="1426"/>
                    <a:pt x="1852" y="1608"/>
                  </a:cubicBezTo>
                  <a:cubicBezTo>
                    <a:pt x="2642" y="1820"/>
                    <a:pt x="3097" y="2093"/>
                    <a:pt x="3097" y="2792"/>
                  </a:cubicBezTo>
                  <a:lnTo>
                    <a:pt x="3097" y="2792"/>
                  </a:lnTo>
                  <a:cubicBezTo>
                    <a:pt x="3097" y="3551"/>
                    <a:pt x="2490" y="4007"/>
                    <a:pt x="1670" y="4007"/>
                  </a:cubicBezTo>
                  <a:cubicBezTo>
                    <a:pt x="1063" y="4007"/>
                    <a:pt x="486" y="3794"/>
                    <a:pt x="0" y="3369"/>
                  </a:cubicBezTo>
                </a:path>
              </a:pathLst>
            </a:custGeom>
            <a:grpFill/>
            <a:ln>
              <a:noFill/>
            </a:ln>
          </p:spPr>
        </p:sp>
        <p:sp>
          <p:nvSpPr>
            <p:cNvPr id="23" name="Freeform 2"/>
            <p:cNvSpPr/>
            <p:nvPr/>
          </p:nvSpPr>
          <p:spPr>
            <a:xfrm>
              <a:off x="1452600" y="3475440"/>
              <a:ext cx="995400" cy="1114920"/>
            </a:xfrm>
            <a:custGeom>
              <a:avLst/>
              <a:gdLst/>
              <a:ahLst/>
              <a:cxnLst/>
              <a:rect l="0" t="0" r="r" b="b"/>
              <a:pathLst>
                <a:path w="2765" h="3097">
                  <a:moveTo>
                    <a:pt x="0" y="1547"/>
                  </a:moveTo>
                  <a:lnTo>
                    <a:pt x="0" y="1547"/>
                  </a:lnTo>
                  <a:lnTo>
                    <a:pt x="0" y="1547"/>
                  </a:lnTo>
                  <a:cubicBezTo>
                    <a:pt x="0" y="697"/>
                    <a:pt x="668" y="0"/>
                    <a:pt x="1579" y="0"/>
                  </a:cubicBezTo>
                  <a:cubicBezTo>
                    <a:pt x="2126" y="0"/>
                    <a:pt x="2490" y="182"/>
                    <a:pt x="2764" y="485"/>
                  </a:cubicBezTo>
                  <a:cubicBezTo>
                    <a:pt x="2247" y="1061"/>
                    <a:pt x="2247" y="1061"/>
                    <a:pt x="2247" y="1061"/>
                  </a:cubicBezTo>
                  <a:cubicBezTo>
                    <a:pt x="2065" y="849"/>
                    <a:pt x="1852" y="728"/>
                    <a:pt x="1579" y="728"/>
                  </a:cubicBezTo>
                  <a:cubicBezTo>
                    <a:pt x="1154" y="728"/>
                    <a:pt x="851" y="1092"/>
                    <a:pt x="851" y="1547"/>
                  </a:cubicBezTo>
                  <a:lnTo>
                    <a:pt x="851" y="1547"/>
                  </a:lnTo>
                  <a:cubicBezTo>
                    <a:pt x="851" y="2003"/>
                    <a:pt x="1124" y="2367"/>
                    <a:pt x="1610" y="2367"/>
                  </a:cubicBezTo>
                  <a:cubicBezTo>
                    <a:pt x="1883" y="2367"/>
                    <a:pt x="2065" y="2246"/>
                    <a:pt x="2278" y="2064"/>
                  </a:cubicBezTo>
                  <a:cubicBezTo>
                    <a:pt x="2764" y="2550"/>
                    <a:pt x="2764" y="2550"/>
                    <a:pt x="2764" y="2550"/>
                  </a:cubicBezTo>
                  <a:cubicBezTo>
                    <a:pt x="2490" y="2883"/>
                    <a:pt x="2157" y="3096"/>
                    <a:pt x="1549" y="3096"/>
                  </a:cubicBezTo>
                  <a:cubicBezTo>
                    <a:pt x="668" y="3096"/>
                    <a:pt x="0" y="2397"/>
                    <a:pt x="0" y="1547"/>
                  </a:cubicBezTo>
                </a:path>
              </a:pathLst>
            </a:custGeom>
            <a:grpFill/>
            <a:ln>
              <a:noFill/>
            </a:ln>
          </p:spPr>
        </p:sp>
        <p:sp>
          <p:nvSpPr>
            <p:cNvPr id="24" name="Freeform 3"/>
            <p:cNvSpPr/>
            <p:nvPr/>
          </p:nvSpPr>
          <p:spPr>
            <a:xfrm>
              <a:off x="2513160" y="3475440"/>
              <a:ext cx="1159200" cy="1114920"/>
            </a:xfrm>
            <a:custGeom>
              <a:avLst/>
              <a:gdLst/>
              <a:ahLst/>
              <a:cxnLst/>
              <a:rect l="0" t="0" r="r" b="b"/>
              <a:pathLst>
                <a:path w="3220" h="3097">
                  <a:moveTo>
                    <a:pt x="2399" y="1547"/>
                  </a:moveTo>
                  <a:lnTo>
                    <a:pt x="2399" y="1547"/>
                  </a:lnTo>
                  <a:lnTo>
                    <a:pt x="2399" y="1547"/>
                  </a:lnTo>
                  <a:cubicBezTo>
                    <a:pt x="2399" y="1122"/>
                    <a:pt x="2065" y="728"/>
                    <a:pt x="1609" y="728"/>
                  </a:cubicBezTo>
                  <a:cubicBezTo>
                    <a:pt x="1123" y="728"/>
                    <a:pt x="820" y="1092"/>
                    <a:pt x="820" y="1547"/>
                  </a:cubicBezTo>
                  <a:lnTo>
                    <a:pt x="820" y="1547"/>
                  </a:lnTo>
                  <a:cubicBezTo>
                    <a:pt x="820" y="1972"/>
                    <a:pt x="1154" y="2367"/>
                    <a:pt x="1609" y="2367"/>
                  </a:cubicBezTo>
                  <a:cubicBezTo>
                    <a:pt x="2095" y="2367"/>
                    <a:pt x="2399" y="2003"/>
                    <a:pt x="2399" y="1547"/>
                  </a:cubicBezTo>
                  <a:moveTo>
                    <a:pt x="0" y="1547"/>
                  </a:moveTo>
                  <a:lnTo>
                    <a:pt x="0" y="1547"/>
                  </a:lnTo>
                  <a:lnTo>
                    <a:pt x="0" y="1547"/>
                  </a:lnTo>
                  <a:cubicBezTo>
                    <a:pt x="0" y="697"/>
                    <a:pt x="698" y="0"/>
                    <a:pt x="1609" y="0"/>
                  </a:cubicBezTo>
                  <a:cubicBezTo>
                    <a:pt x="2551" y="0"/>
                    <a:pt x="3219" y="667"/>
                    <a:pt x="3219" y="1547"/>
                  </a:cubicBezTo>
                  <a:lnTo>
                    <a:pt x="3219" y="1547"/>
                  </a:lnTo>
                  <a:cubicBezTo>
                    <a:pt x="3219" y="2397"/>
                    <a:pt x="2521" y="3096"/>
                    <a:pt x="1609" y="3096"/>
                  </a:cubicBezTo>
                  <a:cubicBezTo>
                    <a:pt x="668" y="3096"/>
                    <a:pt x="0" y="2428"/>
                    <a:pt x="0" y="1547"/>
                  </a:cubicBezTo>
                </a:path>
              </a:pathLst>
            </a:custGeom>
            <a:grpFill/>
            <a:ln>
              <a:noFill/>
            </a:ln>
          </p:spPr>
        </p:sp>
        <p:sp>
          <p:nvSpPr>
            <p:cNvPr id="25" name="Freeform 4"/>
            <p:cNvSpPr/>
            <p:nvPr/>
          </p:nvSpPr>
          <p:spPr>
            <a:xfrm>
              <a:off x="3792240" y="3497040"/>
              <a:ext cx="984240" cy="1093320"/>
            </a:xfrm>
            <a:custGeom>
              <a:avLst/>
              <a:gdLst/>
              <a:ahLst/>
              <a:cxnLst/>
              <a:rect l="0" t="0" r="r" b="b"/>
              <a:pathLst>
                <a:path w="2734" h="3037">
                  <a:moveTo>
                    <a:pt x="0" y="1912"/>
                  </a:moveTo>
                  <a:lnTo>
                    <a:pt x="0" y="1912"/>
                  </a:lnTo>
                  <a:cubicBezTo>
                    <a:pt x="0" y="0"/>
                    <a:pt x="0" y="0"/>
                    <a:pt x="0" y="0"/>
                  </a:cubicBezTo>
                  <a:cubicBezTo>
                    <a:pt x="850" y="0"/>
                    <a:pt x="850" y="0"/>
                    <a:pt x="850" y="0"/>
                  </a:cubicBezTo>
                  <a:cubicBezTo>
                    <a:pt x="850" y="1639"/>
                    <a:pt x="850" y="1639"/>
                    <a:pt x="850" y="1639"/>
                  </a:cubicBezTo>
                  <a:cubicBezTo>
                    <a:pt x="850" y="2064"/>
                    <a:pt x="1033" y="2247"/>
                    <a:pt x="1367" y="2247"/>
                  </a:cubicBezTo>
                  <a:cubicBezTo>
                    <a:pt x="1670" y="2247"/>
                    <a:pt x="1883" y="2064"/>
                    <a:pt x="1883" y="1639"/>
                  </a:cubicBezTo>
                  <a:cubicBezTo>
                    <a:pt x="1883" y="0"/>
                    <a:pt x="1883" y="0"/>
                    <a:pt x="1883" y="0"/>
                  </a:cubicBezTo>
                  <a:cubicBezTo>
                    <a:pt x="2733" y="0"/>
                    <a:pt x="2733" y="0"/>
                    <a:pt x="2733" y="0"/>
                  </a:cubicBezTo>
                  <a:cubicBezTo>
                    <a:pt x="2733" y="2976"/>
                    <a:pt x="2733" y="2976"/>
                    <a:pt x="2733" y="2976"/>
                  </a:cubicBezTo>
                  <a:cubicBezTo>
                    <a:pt x="1883" y="2976"/>
                    <a:pt x="1883" y="2976"/>
                    <a:pt x="1883" y="2976"/>
                  </a:cubicBezTo>
                  <a:cubicBezTo>
                    <a:pt x="1883" y="2550"/>
                    <a:pt x="1883" y="2550"/>
                    <a:pt x="1883" y="2550"/>
                  </a:cubicBezTo>
                  <a:cubicBezTo>
                    <a:pt x="1700" y="2793"/>
                    <a:pt x="1427" y="3036"/>
                    <a:pt x="1002" y="3036"/>
                  </a:cubicBezTo>
                  <a:cubicBezTo>
                    <a:pt x="364" y="3036"/>
                    <a:pt x="0" y="2611"/>
                    <a:pt x="0" y="1912"/>
                  </a:cubicBezTo>
                </a:path>
              </a:pathLst>
            </a:custGeom>
            <a:grpFill/>
            <a:ln>
              <a:noFill/>
            </a:ln>
          </p:spPr>
        </p:sp>
        <p:sp>
          <p:nvSpPr>
            <p:cNvPr id="26" name="Freeform 5"/>
            <p:cNvSpPr/>
            <p:nvPr/>
          </p:nvSpPr>
          <p:spPr>
            <a:xfrm>
              <a:off x="4951080" y="3223800"/>
              <a:ext cx="557640" cy="1355760"/>
            </a:xfrm>
            <a:custGeom>
              <a:avLst/>
              <a:gdLst/>
              <a:ahLst/>
              <a:cxnLst/>
              <a:rect l="0" t="0" r="r" b="b"/>
              <a:pathLst>
                <a:path w="1549" h="3766">
                  <a:moveTo>
                    <a:pt x="0" y="2884"/>
                  </a:moveTo>
                  <a:lnTo>
                    <a:pt x="0" y="2884"/>
                  </a:lnTo>
                  <a:cubicBezTo>
                    <a:pt x="0" y="0"/>
                    <a:pt x="0" y="0"/>
                    <a:pt x="0" y="0"/>
                  </a:cubicBezTo>
                  <a:cubicBezTo>
                    <a:pt x="850" y="0"/>
                    <a:pt x="850" y="0"/>
                    <a:pt x="850" y="0"/>
                  </a:cubicBezTo>
                  <a:cubicBezTo>
                    <a:pt x="850" y="759"/>
                    <a:pt x="850" y="759"/>
                    <a:pt x="850" y="759"/>
                  </a:cubicBezTo>
                  <a:cubicBezTo>
                    <a:pt x="1548" y="759"/>
                    <a:pt x="1548" y="759"/>
                    <a:pt x="1548" y="759"/>
                  </a:cubicBezTo>
                  <a:cubicBezTo>
                    <a:pt x="1548" y="1487"/>
                    <a:pt x="1548" y="1487"/>
                    <a:pt x="1548" y="1487"/>
                  </a:cubicBezTo>
                  <a:cubicBezTo>
                    <a:pt x="850" y="1487"/>
                    <a:pt x="850" y="1487"/>
                    <a:pt x="850" y="1487"/>
                  </a:cubicBezTo>
                  <a:cubicBezTo>
                    <a:pt x="850" y="2732"/>
                    <a:pt x="850" y="2732"/>
                    <a:pt x="850" y="2732"/>
                  </a:cubicBezTo>
                  <a:cubicBezTo>
                    <a:pt x="850" y="2945"/>
                    <a:pt x="941" y="3036"/>
                    <a:pt x="1122" y="3036"/>
                  </a:cubicBezTo>
                  <a:cubicBezTo>
                    <a:pt x="1274" y="3036"/>
                    <a:pt x="1396" y="3006"/>
                    <a:pt x="1517" y="2914"/>
                  </a:cubicBezTo>
                  <a:cubicBezTo>
                    <a:pt x="1517" y="3613"/>
                    <a:pt x="1517" y="3613"/>
                    <a:pt x="1517" y="3613"/>
                  </a:cubicBezTo>
                  <a:cubicBezTo>
                    <a:pt x="1365" y="3703"/>
                    <a:pt x="1153" y="3765"/>
                    <a:pt x="881" y="3765"/>
                  </a:cubicBezTo>
                  <a:cubicBezTo>
                    <a:pt x="334" y="3765"/>
                    <a:pt x="0" y="3582"/>
                    <a:pt x="0" y="2884"/>
                  </a:cubicBezTo>
                </a:path>
              </a:pathLst>
            </a:custGeom>
            <a:grpFill/>
            <a:ln>
              <a:noFill/>
            </a:ln>
          </p:spPr>
        </p:sp>
        <p:sp>
          <p:nvSpPr>
            <p:cNvPr id="27" name="Freeform 6"/>
            <p:cNvSpPr/>
            <p:nvPr/>
          </p:nvSpPr>
          <p:spPr>
            <a:xfrm>
              <a:off x="5639760" y="3475440"/>
              <a:ext cx="874800" cy="1114920"/>
            </a:xfrm>
            <a:custGeom>
              <a:avLst/>
              <a:gdLst/>
              <a:ahLst/>
              <a:cxnLst/>
              <a:rect l="0" t="0" r="r" b="b"/>
              <a:pathLst>
                <a:path w="2430" h="3097">
                  <a:moveTo>
                    <a:pt x="0" y="2640"/>
                  </a:moveTo>
                  <a:lnTo>
                    <a:pt x="0" y="2640"/>
                  </a:lnTo>
                  <a:cubicBezTo>
                    <a:pt x="364" y="2094"/>
                    <a:pt x="364" y="2094"/>
                    <a:pt x="364" y="2094"/>
                  </a:cubicBezTo>
                  <a:cubicBezTo>
                    <a:pt x="697" y="2307"/>
                    <a:pt x="1032" y="2428"/>
                    <a:pt x="1305" y="2428"/>
                  </a:cubicBezTo>
                  <a:cubicBezTo>
                    <a:pt x="1548" y="2428"/>
                    <a:pt x="1669" y="2337"/>
                    <a:pt x="1669" y="2215"/>
                  </a:cubicBezTo>
                  <a:lnTo>
                    <a:pt x="1669" y="2215"/>
                  </a:lnTo>
                  <a:cubicBezTo>
                    <a:pt x="1669" y="2033"/>
                    <a:pt x="1366" y="1972"/>
                    <a:pt x="1032" y="1851"/>
                  </a:cubicBezTo>
                  <a:cubicBezTo>
                    <a:pt x="637" y="1730"/>
                    <a:pt x="151" y="1547"/>
                    <a:pt x="151" y="971"/>
                  </a:cubicBezTo>
                  <a:cubicBezTo>
                    <a:pt x="151" y="940"/>
                    <a:pt x="151" y="940"/>
                    <a:pt x="151" y="940"/>
                  </a:cubicBezTo>
                  <a:cubicBezTo>
                    <a:pt x="151" y="332"/>
                    <a:pt x="637" y="0"/>
                    <a:pt x="1244" y="0"/>
                  </a:cubicBezTo>
                  <a:cubicBezTo>
                    <a:pt x="1609" y="0"/>
                    <a:pt x="2033" y="121"/>
                    <a:pt x="2368" y="363"/>
                  </a:cubicBezTo>
                  <a:cubicBezTo>
                    <a:pt x="2033" y="940"/>
                    <a:pt x="2033" y="940"/>
                    <a:pt x="2033" y="940"/>
                  </a:cubicBezTo>
                  <a:cubicBezTo>
                    <a:pt x="1730" y="758"/>
                    <a:pt x="1457" y="667"/>
                    <a:pt x="1214" y="667"/>
                  </a:cubicBezTo>
                  <a:cubicBezTo>
                    <a:pt x="1032" y="667"/>
                    <a:pt x="910" y="758"/>
                    <a:pt x="910" y="849"/>
                  </a:cubicBezTo>
                  <a:cubicBezTo>
                    <a:pt x="910" y="879"/>
                    <a:pt x="910" y="879"/>
                    <a:pt x="910" y="879"/>
                  </a:cubicBezTo>
                  <a:cubicBezTo>
                    <a:pt x="910" y="1031"/>
                    <a:pt x="1183" y="1122"/>
                    <a:pt x="1517" y="1244"/>
                  </a:cubicBezTo>
                  <a:cubicBezTo>
                    <a:pt x="1943" y="1365"/>
                    <a:pt x="2429" y="1578"/>
                    <a:pt x="2429" y="2124"/>
                  </a:cubicBezTo>
                  <a:lnTo>
                    <a:pt x="2429" y="2124"/>
                  </a:lnTo>
                  <a:cubicBezTo>
                    <a:pt x="2429" y="2793"/>
                    <a:pt x="1912" y="3096"/>
                    <a:pt x="1275" y="3096"/>
                  </a:cubicBezTo>
                  <a:cubicBezTo>
                    <a:pt x="850" y="3096"/>
                    <a:pt x="394" y="2944"/>
                    <a:pt x="0" y="2640"/>
                  </a:cubicBezTo>
                </a:path>
              </a:pathLst>
            </a:custGeom>
            <a:grpFill/>
            <a:ln>
              <a:noFill/>
            </a:ln>
          </p:spPr>
        </p:sp>
        <p:sp>
          <p:nvSpPr>
            <p:cNvPr id="28" name="Freeform 7"/>
            <p:cNvSpPr/>
            <p:nvPr/>
          </p:nvSpPr>
          <p:spPr>
            <a:xfrm>
              <a:off x="8317800" y="4250880"/>
              <a:ext cx="864360" cy="743760"/>
            </a:xfrm>
            <a:custGeom>
              <a:avLst/>
              <a:gdLst/>
              <a:ahLst/>
              <a:cxnLst/>
              <a:rect l="0" t="0" r="r" b="b"/>
              <a:pathLst>
                <a:path w="2401" h="2066">
                  <a:moveTo>
                    <a:pt x="1914" y="912"/>
                  </a:moveTo>
                  <a:lnTo>
                    <a:pt x="1914" y="912"/>
                  </a:lnTo>
                  <a:cubicBezTo>
                    <a:pt x="1883" y="942"/>
                    <a:pt x="1883" y="942"/>
                    <a:pt x="1883" y="942"/>
                  </a:cubicBezTo>
                  <a:cubicBezTo>
                    <a:pt x="1731" y="1185"/>
                    <a:pt x="1458" y="1428"/>
                    <a:pt x="1185" y="1579"/>
                  </a:cubicBezTo>
                  <a:cubicBezTo>
                    <a:pt x="911" y="1428"/>
                    <a:pt x="638" y="1185"/>
                    <a:pt x="486" y="912"/>
                  </a:cubicBezTo>
                  <a:cubicBezTo>
                    <a:pt x="729" y="547"/>
                    <a:pt x="821" y="213"/>
                    <a:pt x="851" y="0"/>
                  </a:cubicBezTo>
                  <a:cubicBezTo>
                    <a:pt x="425" y="0"/>
                    <a:pt x="425" y="0"/>
                    <a:pt x="425" y="0"/>
                  </a:cubicBezTo>
                  <a:cubicBezTo>
                    <a:pt x="365" y="274"/>
                    <a:pt x="243" y="547"/>
                    <a:pt x="61" y="790"/>
                  </a:cubicBezTo>
                  <a:cubicBezTo>
                    <a:pt x="0" y="882"/>
                    <a:pt x="0" y="882"/>
                    <a:pt x="0" y="882"/>
                  </a:cubicBezTo>
                  <a:cubicBezTo>
                    <a:pt x="31" y="1003"/>
                    <a:pt x="31" y="1003"/>
                    <a:pt x="31" y="1003"/>
                  </a:cubicBezTo>
                  <a:cubicBezTo>
                    <a:pt x="243" y="1397"/>
                    <a:pt x="668" y="1822"/>
                    <a:pt x="1124" y="2005"/>
                  </a:cubicBezTo>
                  <a:cubicBezTo>
                    <a:pt x="1185" y="2065"/>
                    <a:pt x="1185" y="2065"/>
                    <a:pt x="1185" y="2065"/>
                  </a:cubicBezTo>
                  <a:cubicBezTo>
                    <a:pt x="1275" y="2005"/>
                    <a:pt x="1275" y="2005"/>
                    <a:pt x="1275" y="2005"/>
                  </a:cubicBezTo>
                  <a:cubicBezTo>
                    <a:pt x="1671" y="1853"/>
                    <a:pt x="2035" y="1519"/>
                    <a:pt x="2247" y="1185"/>
                  </a:cubicBezTo>
                  <a:cubicBezTo>
                    <a:pt x="2278" y="1124"/>
                    <a:pt x="2339" y="1063"/>
                    <a:pt x="2339" y="1003"/>
                  </a:cubicBezTo>
                  <a:cubicBezTo>
                    <a:pt x="2400" y="882"/>
                    <a:pt x="2400" y="882"/>
                    <a:pt x="2400" y="882"/>
                  </a:cubicBezTo>
                  <a:cubicBezTo>
                    <a:pt x="2339" y="790"/>
                    <a:pt x="2339" y="790"/>
                    <a:pt x="2339" y="790"/>
                  </a:cubicBezTo>
                  <a:cubicBezTo>
                    <a:pt x="2126" y="486"/>
                    <a:pt x="2035" y="183"/>
                    <a:pt x="1974" y="0"/>
                  </a:cubicBezTo>
                  <a:cubicBezTo>
                    <a:pt x="1550" y="0"/>
                    <a:pt x="1550" y="0"/>
                    <a:pt x="1550" y="0"/>
                  </a:cubicBezTo>
                  <a:cubicBezTo>
                    <a:pt x="1580" y="213"/>
                    <a:pt x="1671" y="547"/>
                    <a:pt x="1914" y="912"/>
                  </a:cubicBezTo>
                </a:path>
              </a:pathLst>
            </a:custGeom>
            <a:grpFill/>
            <a:ln>
              <a:noFill/>
            </a:ln>
          </p:spPr>
        </p:sp>
        <p:sp>
          <p:nvSpPr>
            <p:cNvPr id="29" name="Freeform 8"/>
            <p:cNvSpPr/>
            <p:nvPr/>
          </p:nvSpPr>
          <p:spPr>
            <a:xfrm>
              <a:off x="8197560" y="2152440"/>
              <a:ext cx="1104480" cy="1661760"/>
            </a:xfrm>
            <a:custGeom>
              <a:avLst/>
              <a:gdLst/>
              <a:ahLst/>
              <a:cxnLst/>
              <a:rect l="0" t="0" r="r" b="b"/>
              <a:pathLst>
                <a:path w="3068" h="4616">
                  <a:moveTo>
                    <a:pt x="790" y="3279"/>
                  </a:moveTo>
                  <a:lnTo>
                    <a:pt x="790" y="3279"/>
                  </a:lnTo>
                  <a:cubicBezTo>
                    <a:pt x="608" y="2885"/>
                    <a:pt x="426" y="2521"/>
                    <a:pt x="426" y="2156"/>
                  </a:cubicBezTo>
                  <a:cubicBezTo>
                    <a:pt x="456" y="1732"/>
                    <a:pt x="669" y="1306"/>
                    <a:pt x="1093" y="1003"/>
                  </a:cubicBezTo>
                  <a:cubicBezTo>
                    <a:pt x="1155" y="942"/>
                    <a:pt x="1367" y="790"/>
                    <a:pt x="1519" y="638"/>
                  </a:cubicBezTo>
                  <a:cubicBezTo>
                    <a:pt x="1701" y="790"/>
                    <a:pt x="1914" y="942"/>
                    <a:pt x="1974" y="1003"/>
                  </a:cubicBezTo>
                  <a:cubicBezTo>
                    <a:pt x="2369" y="1306"/>
                    <a:pt x="2612" y="1732"/>
                    <a:pt x="2612" y="2156"/>
                  </a:cubicBezTo>
                  <a:cubicBezTo>
                    <a:pt x="2642" y="2521"/>
                    <a:pt x="2460" y="2885"/>
                    <a:pt x="2278" y="3279"/>
                  </a:cubicBezTo>
                  <a:cubicBezTo>
                    <a:pt x="2126" y="3675"/>
                    <a:pt x="1914" y="4129"/>
                    <a:pt x="1852" y="4615"/>
                  </a:cubicBezTo>
                  <a:cubicBezTo>
                    <a:pt x="2308" y="4615"/>
                    <a:pt x="2308" y="4615"/>
                    <a:pt x="2308" y="4615"/>
                  </a:cubicBezTo>
                  <a:cubicBezTo>
                    <a:pt x="2338" y="4220"/>
                    <a:pt x="2521" y="3827"/>
                    <a:pt x="2673" y="3462"/>
                  </a:cubicBezTo>
                  <a:cubicBezTo>
                    <a:pt x="2885" y="3037"/>
                    <a:pt x="3067" y="2612"/>
                    <a:pt x="3067" y="2156"/>
                  </a:cubicBezTo>
                  <a:cubicBezTo>
                    <a:pt x="3067" y="1610"/>
                    <a:pt x="2764" y="1033"/>
                    <a:pt x="2248" y="669"/>
                  </a:cubicBezTo>
                  <a:cubicBezTo>
                    <a:pt x="2065" y="517"/>
                    <a:pt x="1822" y="334"/>
                    <a:pt x="1701" y="183"/>
                  </a:cubicBezTo>
                  <a:cubicBezTo>
                    <a:pt x="1519" y="0"/>
                    <a:pt x="1519" y="0"/>
                    <a:pt x="1519" y="0"/>
                  </a:cubicBezTo>
                  <a:cubicBezTo>
                    <a:pt x="1367" y="183"/>
                    <a:pt x="1367" y="183"/>
                    <a:pt x="1367" y="183"/>
                  </a:cubicBezTo>
                  <a:cubicBezTo>
                    <a:pt x="1185" y="364"/>
                    <a:pt x="881" y="607"/>
                    <a:pt x="820" y="669"/>
                  </a:cubicBezTo>
                  <a:cubicBezTo>
                    <a:pt x="304" y="1033"/>
                    <a:pt x="0" y="1610"/>
                    <a:pt x="0" y="2156"/>
                  </a:cubicBezTo>
                  <a:cubicBezTo>
                    <a:pt x="0" y="2612"/>
                    <a:pt x="183" y="3037"/>
                    <a:pt x="365" y="3462"/>
                  </a:cubicBezTo>
                  <a:cubicBezTo>
                    <a:pt x="547" y="3827"/>
                    <a:pt x="699" y="4220"/>
                    <a:pt x="759" y="4615"/>
                  </a:cubicBezTo>
                  <a:cubicBezTo>
                    <a:pt x="1215" y="4615"/>
                    <a:pt x="1215" y="4615"/>
                    <a:pt x="1215" y="4615"/>
                  </a:cubicBezTo>
                  <a:cubicBezTo>
                    <a:pt x="1155" y="4129"/>
                    <a:pt x="942" y="3675"/>
                    <a:pt x="790" y="3279"/>
                  </a:cubicBezTo>
                </a:path>
              </a:pathLst>
            </a:custGeom>
            <a:grpFill/>
            <a:ln>
              <a:noFill/>
            </a:ln>
          </p:spPr>
        </p:sp>
        <p:sp>
          <p:nvSpPr>
            <p:cNvPr id="30" name="Freeform 9"/>
            <p:cNvSpPr/>
            <p:nvPr/>
          </p:nvSpPr>
          <p:spPr>
            <a:xfrm>
              <a:off x="9181800" y="3048840"/>
              <a:ext cx="1148040" cy="765360"/>
            </a:xfrm>
            <a:custGeom>
              <a:avLst/>
              <a:gdLst/>
              <a:ahLst/>
              <a:cxnLst/>
              <a:rect l="0" t="0" r="r" b="b"/>
              <a:pathLst>
                <a:path w="3189" h="2126">
                  <a:moveTo>
                    <a:pt x="2824" y="486"/>
                  </a:moveTo>
                  <a:lnTo>
                    <a:pt x="2824" y="486"/>
                  </a:lnTo>
                  <a:cubicBezTo>
                    <a:pt x="2551" y="182"/>
                    <a:pt x="2186" y="0"/>
                    <a:pt x="1791" y="0"/>
                  </a:cubicBezTo>
                  <a:lnTo>
                    <a:pt x="1791" y="0"/>
                  </a:lnTo>
                  <a:cubicBezTo>
                    <a:pt x="1275" y="0"/>
                    <a:pt x="819" y="274"/>
                    <a:pt x="486" y="821"/>
                  </a:cubicBezTo>
                  <a:cubicBezTo>
                    <a:pt x="182" y="1275"/>
                    <a:pt x="30" y="1791"/>
                    <a:pt x="0" y="2125"/>
                  </a:cubicBezTo>
                  <a:cubicBezTo>
                    <a:pt x="455" y="2125"/>
                    <a:pt x="455" y="2125"/>
                    <a:pt x="455" y="2125"/>
                  </a:cubicBezTo>
                  <a:cubicBezTo>
                    <a:pt x="486" y="1852"/>
                    <a:pt x="607" y="1428"/>
                    <a:pt x="850" y="1063"/>
                  </a:cubicBezTo>
                  <a:cubicBezTo>
                    <a:pt x="1032" y="759"/>
                    <a:pt x="1336" y="425"/>
                    <a:pt x="1791" y="425"/>
                  </a:cubicBezTo>
                  <a:lnTo>
                    <a:pt x="1791" y="425"/>
                  </a:lnTo>
                  <a:cubicBezTo>
                    <a:pt x="2065" y="425"/>
                    <a:pt x="2308" y="547"/>
                    <a:pt x="2459" y="759"/>
                  </a:cubicBezTo>
                  <a:cubicBezTo>
                    <a:pt x="2641" y="972"/>
                    <a:pt x="2732" y="1245"/>
                    <a:pt x="2672" y="1548"/>
                  </a:cubicBezTo>
                  <a:cubicBezTo>
                    <a:pt x="3097" y="1639"/>
                    <a:pt x="3097" y="1639"/>
                    <a:pt x="3097" y="1639"/>
                  </a:cubicBezTo>
                  <a:cubicBezTo>
                    <a:pt x="3188" y="1215"/>
                    <a:pt x="3067" y="789"/>
                    <a:pt x="2824" y="486"/>
                  </a:cubicBezTo>
                </a:path>
              </a:pathLst>
            </a:custGeom>
            <a:grpFill/>
            <a:ln>
              <a:noFill/>
            </a:ln>
          </p:spPr>
        </p:sp>
        <p:sp>
          <p:nvSpPr>
            <p:cNvPr id="31" name="Freeform 10"/>
            <p:cNvSpPr/>
            <p:nvPr/>
          </p:nvSpPr>
          <p:spPr>
            <a:xfrm>
              <a:off x="7170120" y="3048840"/>
              <a:ext cx="1148040" cy="765360"/>
            </a:xfrm>
            <a:custGeom>
              <a:avLst/>
              <a:gdLst/>
              <a:ahLst/>
              <a:cxnLst/>
              <a:rect l="0" t="0" r="r" b="b"/>
              <a:pathLst>
                <a:path w="3189" h="2126">
                  <a:moveTo>
                    <a:pt x="2703" y="821"/>
                  </a:moveTo>
                  <a:lnTo>
                    <a:pt x="2703" y="821"/>
                  </a:lnTo>
                  <a:cubicBezTo>
                    <a:pt x="2368" y="274"/>
                    <a:pt x="1882" y="0"/>
                    <a:pt x="1397" y="0"/>
                  </a:cubicBezTo>
                  <a:cubicBezTo>
                    <a:pt x="1366" y="0"/>
                    <a:pt x="1366" y="0"/>
                    <a:pt x="1366" y="0"/>
                  </a:cubicBezTo>
                  <a:cubicBezTo>
                    <a:pt x="972" y="0"/>
                    <a:pt x="607" y="182"/>
                    <a:pt x="364" y="486"/>
                  </a:cubicBezTo>
                  <a:cubicBezTo>
                    <a:pt x="122" y="789"/>
                    <a:pt x="0" y="1215"/>
                    <a:pt x="90" y="1639"/>
                  </a:cubicBezTo>
                  <a:cubicBezTo>
                    <a:pt x="516" y="1548"/>
                    <a:pt x="516" y="1548"/>
                    <a:pt x="516" y="1548"/>
                  </a:cubicBezTo>
                  <a:cubicBezTo>
                    <a:pt x="455" y="1275"/>
                    <a:pt x="546" y="972"/>
                    <a:pt x="698" y="759"/>
                  </a:cubicBezTo>
                  <a:cubicBezTo>
                    <a:pt x="881" y="547"/>
                    <a:pt x="1123" y="425"/>
                    <a:pt x="1366" y="425"/>
                  </a:cubicBezTo>
                  <a:lnTo>
                    <a:pt x="1366" y="425"/>
                  </a:lnTo>
                  <a:cubicBezTo>
                    <a:pt x="1852" y="425"/>
                    <a:pt x="2155" y="759"/>
                    <a:pt x="2338" y="1063"/>
                  </a:cubicBezTo>
                  <a:cubicBezTo>
                    <a:pt x="2581" y="1428"/>
                    <a:pt x="2703" y="1852"/>
                    <a:pt x="2733" y="2125"/>
                  </a:cubicBezTo>
                  <a:cubicBezTo>
                    <a:pt x="3188" y="2125"/>
                    <a:pt x="3188" y="2125"/>
                    <a:pt x="3188" y="2125"/>
                  </a:cubicBezTo>
                  <a:cubicBezTo>
                    <a:pt x="3158" y="1791"/>
                    <a:pt x="3006" y="1275"/>
                    <a:pt x="2703" y="821"/>
                  </a:cubicBezTo>
                </a:path>
              </a:pathLst>
            </a:custGeom>
            <a:grpFill/>
            <a:ln>
              <a:noFill/>
            </a:ln>
          </p:spPr>
        </p:sp>
        <p:sp>
          <p:nvSpPr>
            <p:cNvPr id="32" name="Freeform 11"/>
            <p:cNvSpPr/>
            <p:nvPr/>
          </p:nvSpPr>
          <p:spPr>
            <a:xfrm>
              <a:off x="7847640" y="3956040"/>
              <a:ext cx="1804320" cy="153360"/>
            </a:xfrm>
            <a:custGeom>
              <a:avLst/>
              <a:gdLst/>
              <a:ahLst/>
              <a:cxnLst/>
              <a:rect l="0" t="0" r="r" b="b"/>
              <a:pathLst>
                <a:path w="5012" h="426">
                  <a:moveTo>
                    <a:pt x="5011" y="425"/>
                  </a:moveTo>
                  <a:lnTo>
                    <a:pt x="0" y="425"/>
                  </a:lnTo>
                  <a:lnTo>
                    <a:pt x="0" y="0"/>
                  </a:lnTo>
                  <a:lnTo>
                    <a:pt x="5011" y="0"/>
                  </a:lnTo>
                  <a:lnTo>
                    <a:pt x="5011" y="425"/>
                  </a:lnTo>
                </a:path>
              </a:pathLst>
            </a:custGeom>
            <a:grpFill/>
            <a:ln>
              <a:noFill/>
            </a:ln>
          </p:spPr>
        </p:sp>
      </p:grpSp>
      <p:sp>
        <p:nvSpPr>
          <p:cNvPr id="9" name="Footer Placeholder 8"/>
          <p:cNvSpPr>
            <a:spLocks noGrp="1"/>
          </p:cNvSpPr>
          <p:nvPr>
            <p:ph type="ftr" sz="quarter" idx="11"/>
          </p:nvPr>
        </p:nvSpPr>
        <p:spPr/>
        <p:txBody>
          <a:bodyPr/>
          <a:lstStyle>
            <a:lvl1pPr>
              <a:defRPr>
                <a:solidFill>
                  <a:schemeClr val="bg1"/>
                </a:solidFill>
              </a:defRPr>
            </a:lvl1pPr>
          </a:lstStyle>
          <a:p>
            <a:pPr marL="9525" defTabSz="685800">
              <a:spcBef>
                <a:spcPts val="83"/>
              </a:spcBef>
            </a:pPr>
            <a:r>
              <a:rPr lang="en-US" spc="56">
                <a:solidFill>
                  <a:srgbClr val="FFFFFF"/>
                </a:solidFill>
              </a:rPr>
              <a:t>© </a:t>
            </a:r>
            <a:r>
              <a:rPr lang="en-US" spc="-4">
                <a:solidFill>
                  <a:srgbClr val="FFFFFF"/>
                </a:solidFill>
              </a:rPr>
              <a:t>The </a:t>
            </a:r>
            <a:r>
              <a:rPr lang="en-US" spc="-15">
                <a:solidFill>
                  <a:srgbClr val="FFFFFF"/>
                </a:solidFill>
              </a:rPr>
              <a:t>Scout Association</a:t>
            </a:r>
            <a:endParaRPr lang="en-US" spc="-15" dirty="0">
              <a:solidFill>
                <a:srgbClr val="FFFFFF"/>
              </a:solidFill>
            </a:endParaRPr>
          </a:p>
        </p:txBody>
      </p:sp>
      <p:sp>
        <p:nvSpPr>
          <p:cNvPr id="10" name="Slide Number Placeholder 9"/>
          <p:cNvSpPr>
            <a:spLocks noGrp="1"/>
          </p:cNvSpPr>
          <p:nvPr>
            <p:ph type="sldNum" sz="quarter" idx="12"/>
          </p:nvPr>
        </p:nvSpPr>
        <p:spPr/>
        <p:txBody>
          <a:bodyPr/>
          <a:lstStyle>
            <a:lvl1pPr>
              <a:defRPr>
                <a:solidFill>
                  <a:schemeClr val="bg1"/>
                </a:solidFill>
              </a:defRPr>
            </a:lvl1pPr>
          </a:lstStyle>
          <a:p>
            <a:pPr marL="19050" defTabSz="685800">
              <a:spcBef>
                <a:spcPts val="83"/>
              </a:spcBef>
            </a:pPr>
            <a:fld id="{81D60167-4931-47E6-BA6A-407CBD079E47}" type="slidenum">
              <a:rPr lang="uk-UA" spc="26" smtClean="0">
                <a:solidFill>
                  <a:srgbClr val="FFFFFF"/>
                </a:solidFill>
              </a:rPr>
              <a:pPr marL="19050" defTabSz="685800">
                <a:spcBef>
                  <a:spcPts val="83"/>
                </a:spcBef>
              </a:pPr>
              <a:t>‹#›</a:t>
            </a:fld>
            <a:endParaRPr lang="uk-UA" spc="26" dirty="0">
              <a:solidFill>
                <a:srgbClr val="FFFFFF"/>
              </a:solidFill>
            </a:endParaRPr>
          </a:p>
        </p:txBody>
      </p:sp>
      <p:sp>
        <p:nvSpPr>
          <p:cNvPr id="6" name="Text Placeholder 5">
            <a:extLst>
              <a:ext uri="{FF2B5EF4-FFF2-40B4-BE49-F238E27FC236}">
                <a16:creationId xmlns:a16="http://schemas.microsoft.com/office/drawing/2014/main" id="{193A0C69-C1E2-7A4B-AAB8-E9A00D5AB517}"/>
              </a:ext>
            </a:extLst>
          </p:cNvPr>
          <p:cNvSpPr>
            <a:spLocks noGrp="1"/>
          </p:cNvSpPr>
          <p:nvPr>
            <p:ph type="body" sz="quarter" idx="13"/>
          </p:nvPr>
        </p:nvSpPr>
        <p:spPr>
          <a:xfrm>
            <a:off x="2293949" y="4085906"/>
            <a:ext cx="7595382" cy="1914189"/>
          </a:xfrm>
        </p:spPr>
        <p:txBody>
          <a:bodyPr numCol="1" spcCol="252000">
            <a:noAutofit/>
          </a:bodyPr>
          <a:lstStyle>
            <a:lvl1pPr>
              <a:lnSpc>
                <a:spcPts val="4800"/>
              </a:lnSpc>
              <a:spcBef>
                <a:spcPts val="0"/>
              </a:spcBef>
              <a:defRPr sz="4050">
                <a:solidFill>
                  <a:schemeClr val="bg1"/>
                </a:solidFill>
              </a:defRPr>
            </a:lvl1pPr>
            <a:lvl2pPr marL="0">
              <a:lnSpc>
                <a:spcPts val="4800"/>
              </a:lnSpc>
              <a:spcBef>
                <a:spcPts val="0"/>
              </a:spcBef>
              <a:defRPr sz="4050" b="0" i="0">
                <a:solidFill>
                  <a:schemeClr val="bg1"/>
                </a:solidFill>
                <a:latin typeface="Nunito Sans Black" pitchFamily="2" charset="77"/>
              </a:defRPr>
            </a:lvl2pPr>
            <a:lvl3pPr marL="0">
              <a:lnSpc>
                <a:spcPts val="4800"/>
              </a:lnSpc>
              <a:spcBef>
                <a:spcPts val="0"/>
              </a:spcBef>
              <a:defRPr sz="4050">
                <a:solidFill>
                  <a:schemeClr val="bg1"/>
                </a:solidFill>
              </a:defRPr>
            </a:lvl3pPr>
            <a:lvl4pPr>
              <a:lnSpc>
                <a:spcPts val="4800"/>
              </a:lnSpc>
              <a:spcBef>
                <a:spcPts val="0"/>
              </a:spcBef>
              <a:defRPr sz="4050" b="1" i="0">
                <a:solidFill>
                  <a:schemeClr val="bg1"/>
                </a:solidFill>
                <a:latin typeface="Nunito Sans" pitchFamily="2" charset="77"/>
              </a:defRPr>
            </a:lvl4pPr>
            <a:lvl5pPr>
              <a:lnSpc>
                <a:spcPts val="4800"/>
              </a:lnSpc>
              <a:spcBef>
                <a:spcPts val="0"/>
              </a:spcBef>
              <a:defRPr sz="4050">
                <a:solidFill>
                  <a:schemeClr val="bg1"/>
                </a:solidFill>
              </a:defRPr>
            </a:lvl5pPr>
          </a:lstStyle>
          <a:p>
            <a:pPr lvl="0"/>
            <a:r>
              <a:rPr lang="en-US"/>
              <a:t>Edit Master text styles</a:t>
            </a:r>
          </a:p>
          <a:p>
            <a:pPr lvl="1"/>
            <a:r>
              <a:rPr lang="en-US"/>
              <a:t>Second level</a:t>
            </a:r>
          </a:p>
        </p:txBody>
      </p: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67964" y="361115"/>
            <a:ext cx="1753200" cy="649363"/>
          </a:xfrm>
          <a:prstGeom prst="rect">
            <a:avLst/>
          </a:prstGeom>
        </p:spPr>
      </p:pic>
    </p:spTree>
    <p:extLst>
      <p:ext uri="{BB962C8B-B14F-4D97-AF65-F5344CB8AC3E}">
        <p14:creationId xmlns:p14="http://schemas.microsoft.com/office/powerpoint/2010/main" val="377170823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Blank purple">
    <p:bg>
      <p:bgPr>
        <a:solidFill>
          <a:schemeClr val="tx2"/>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dirty="0"/>
              <a:t>Presentation title</a:t>
            </a:r>
            <a:endParaRPr dirty="0"/>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a:defRPr lang="en-US" sz="1350" b="0" i="0" kern="1200" spc="-4" dirty="0" smtClean="0">
                <a:solidFill>
                  <a:schemeClr val="bg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dirty="0"/>
              <a:t>Page heading</a:t>
            </a:r>
            <a:endParaRPr dirty="0"/>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solidFill>
                  <a:srgbClr val="FFFFFF"/>
                </a:solidFill>
              </a:rPr>
              <a:t>18/02/2018</a:t>
            </a:r>
            <a:endParaRPr lang="mr-IN" dirty="0">
              <a:solidFill>
                <a:srgbClr val="FFFFFF"/>
              </a:solidFill>
            </a:endParaRPr>
          </a:p>
        </p:txBody>
      </p:sp>
      <p:sp>
        <p:nvSpPr>
          <p:cNvPr id="9" name="Footer Placeholder 8"/>
          <p:cNvSpPr>
            <a:spLocks noGrp="1"/>
          </p:cNvSpPr>
          <p:nvPr>
            <p:ph type="ftr" sz="quarter" idx="11"/>
          </p:nvPr>
        </p:nvSpPr>
        <p:spPr/>
        <p:txBody>
          <a:bodyPr/>
          <a:lstStyle>
            <a:lvl1pPr>
              <a:defRPr>
                <a:solidFill>
                  <a:schemeClr val="bg1"/>
                </a:solidFill>
              </a:defRPr>
            </a:lvl1pPr>
          </a:lstStyle>
          <a:p>
            <a:pPr marL="9525" defTabSz="685800">
              <a:spcBef>
                <a:spcPts val="83"/>
              </a:spcBef>
            </a:pPr>
            <a:r>
              <a:rPr lang="en-US" spc="56">
                <a:solidFill>
                  <a:srgbClr val="FFFFFF"/>
                </a:solidFill>
              </a:rPr>
              <a:t>© </a:t>
            </a:r>
            <a:r>
              <a:rPr lang="en-US" spc="-4">
                <a:solidFill>
                  <a:srgbClr val="FFFFFF"/>
                </a:solidFill>
              </a:rPr>
              <a:t>The </a:t>
            </a:r>
            <a:r>
              <a:rPr lang="en-US" spc="-15">
                <a:solidFill>
                  <a:srgbClr val="FFFFFF"/>
                </a:solidFill>
              </a:rPr>
              <a:t>Scout Association</a:t>
            </a:r>
            <a:endParaRPr lang="en-US" spc="-15" dirty="0">
              <a:solidFill>
                <a:srgbClr val="FFFFFF"/>
              </a:solidFill>
            </a:endParaRPr>
          </a:p>
        </p:txBody>
      </p:sp>
      <p:sp>
        <p:nvSpPr>
          <p:cNvPr id="10" name="Slide Number Placeholder 9"/>
          <p:cNvSpPr>
            <a:spLocks noGrp="1"/>
          </p:cNvSpPr>
          <p:nvPr>
            <p:ph type="sldNum" sz="quarter" idx="12"/>
          </p:nvPr>
        </p:nvSpPr>
        <p:spPr/>
        <p:txBody>
          <a:bodyPr/>
          <a:lstStyle>
            <a:lvl1pPr>
              <a:defRPr>
                <a:solidFill>
                  <a:schemeClr val="bg1"/>
                </a:solidFill>
              </a:defRPr>
            </a:lvl1pPr>
          </a:lstStyle>
          <a:p>
            <a:pPr marL="19050" defTabSz="685800">
              <a:spcBef>
                <a:spcPts val="83"/>
              </a:spcBef>
            </a:pPr>
            <a:fld id="{81D60167-4931-47E6-BA6A-407CBD079E47}" type="slidenum">
              <a:rPr lang="uk-UA" spc="26" smtClean="0">
                <a:solidFill>
                  <a:srgbClr val="FFFFFF"/>
                </a:solidFill>
              </a:rPr>
              <a:pPr marL="19050" defTabSz="685800">
                <a:spcBef>
                  <a:spcPts val="83"/>
                </a:spcBef>
              </a:pPr>
              <a:t>‹#›</a:t>
            </a:fld>
            <a:endParaRPr lang="uk-UA" spc="26" dirty="0">
              <a:solidFill>
                <a:srgbClr val="FFFFFF"/>
              </a:solidFill>
            </a:endParaRPr>
          </a:p>
        </p:txBody>
      </p:sp>
    </p:spTree>
    <p:extLst>
      <p:ext uri="{BB962C8B-B14F-4D97-AF65-F5344CB8AC3E}">
        <p14:creationId xmlns:p14="http://schemas.microsoft.com/office/powerpoint/2010/main" val="286783516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Blank white">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tx1"/>
                </a:solidFill>
              </a:defRPr>
            </a:lvl1pPr>
          </a:lstStyle>
          <a:p>
            <a:r>
              <a:rPr lang="en-US" dirty="0"/>
              <a:t>Presentation title</a:t>
            </a:r>
            <a:endParaRPr dirty="0"/>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a:defRPr lang="en-US" sz="1350" b="0" i="0" kern="1200" spc="-4" dirty="0" smtClean="0">
                <a:solidFill>
                  <a:schemeClr val="tx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dirty="0"/>
              <a:t>Page heading</a:t>
            </a:r>
            <a:endParaRPr dirty="0"/>
          </a:p>
        </p:txBody>
      </p:sp>
      <p:sp>
        <p:nvSpPr>
          <p:cNvPr id="5" name="Holder 5"/>
          <p:cNvSpPr>
            <a:spLocks noGrp="1"/>
          </p:cNvSpPr>
          <p:nvPr>
            <p:ph type="dt" sz="half" idx="6"/>
          </p:nvPr>
        </p:nvSpPr>
        <p:spPr/>
        <p:txBody>
          <a:bodyPr lIns="0" tIns="0" rIns="0" bIns="0"/>
          <a:lstStyle>
            <a:lvl1pPr algn="l">
              <a:defRPr>
                <a:solidFill>
                  <a:schemeClr val="tx1"/>
                </a:solidFill>
              </a:defRPr>
            </a:lvl1pPr>
          </a:lstStyle>
          <a:p>
            <a:r>
              <a:rPr lang="mr-IN">
                <a:solidFill>
                  <a:srgbClr val="000000"/>
                </a:solidFill>
              </a:rPr>
              <a:t>18/02/2018</a:t>
            </a:r>
            <a:endParaRPr lang="mr-IN" dirty="0">
              <a:solidFill>
                <a:srgbClr val="000000"/>
              </a:solidFill>
            </a:endParaRPr>
          </a:p>
        </p:txBody>
      </p:sp>
      <p:sp>
        <p:nvSpPr>
          <p:cNvPr id="9" name="Footer Placeholder 8"/>
          <p:cNvSpPr>
            <a:spLocks noGrp="1"/>
          </p:cNvSpPr>
          <p:nvPr>
            <p:ph type="ftr" sz="quarter" idx="11"/>
          </p:nvPr>
        </p:nvSpPr>
        <p:spPr/>
        <p:txBody>
          <a:bodyPr/>
          <a:lstStyle>
            <a:lvl1pPr>
              <a:defRPr>
                <a:solidFill>
                  <a:schemeClr val="tx1"/>
                </a:solidFill>
              </a:defRPr>
            </a:lvl1pPr>
          </a:lstStyle>
          <a:p>
            <a:pPr marL="9525" defTabSz="685800">
              <a:spcBef>
                <a:spcPts val="83"/>
              </a:spcBef>
            </a:pPr>
            <a:r>
              <a:rPr lang="en-US" spc="56">
                <a:solidFill>
                  <a:srgbClr val="000000"/>
                </a:solidFill>
              </a:rPr>
              <a:t>© </a:t>
            </a:r>
            <a:r>
              <a:rPr lang="en-US" spc="-4">
                <a:solidFill>
                  <a:srgbClr val="000000"/>
                </a:solidFill>
              </a:rPr>
              <a:t>The </a:t>
            </a:r>
            <a:r>
              <a:rPr lang="en-US" spc="-15">
                <a:solidFill>
                  <a:srgbClr val="000000"/>
                </a:solidFill>
              </a:rPr>
              <a:t>Scout Association</a:t>
            </a:r>
            <a:endParaRPr lang="en-US" spc="-15" dirty="0">
              <a:solidFill>
                <a:srgbClr val="000000"/>
              </a:solidFill>
            </a:endParaRPr>
          </a:p>
        </p:txBody>
      </p:sp>
      <p:sp>
        <p:nvSpPr>
          <p:cNvPr id="10" name="Slide Number Placeholder 9"/>
          <p:cNvSpPr>
            <a:spLocks noGrp="1"/>
          </p:cNvSpPr>
          <p:nvPr>
            <p:ph type="sldNum" sz="quarter" idx="12"/>
          </p:nvPr>
        </p:nvSpPr>
        <p:spPr/>
        <p:txBody>
          <a:bodyPr/>
          <a:lstStyle>
            <a:lvl1pPr>
              <a:defRPr>
                <a:solidFill>
                  <a:schemeClr val="tx1"/>
                </a:solidFill>
              </a:defRPr>
            </a:lvl1pPr>
          </a:lstStyle>
          <a:p>
            <a:pPr marL="19050" defTabSz="685800">
              <a:spcBef>
                <a:spcPts val="83"/>
              </a:spcBef>
            </a:pPr>
            <a:fld id="{81D60167-4931-47E6-BA6A-407CBD079E47}" type="slidenum">
              <a:rPr lang="uk-UA" spc="26" smtClean="0">
                <a:solidFill>
                  <a:srgbClr val="000000"/>
                </a:solidFill>
              </a:rPr>
              <a:pPr marL="19050" defTabSz="685800">
                <a:spcBef>
                  <a:spcPts val="83"/>
                </a:spcBef>
              </a:pPr>
              <a:t>‹#›</a:t>
            </a:fld>
            <a:endParaRPr lang="uk-UA" spc="26" dirty="0">
              <a:solidFill>
                <a:srgbClr val="000000"/>
              </a:solidFill>
            </a:endParaRPr>
          </a:p>
        </p:txBody>
      </p:sp>
    </p:spTree>
    <p:extLst>
      <p:ext uri="{BB962C8B-B14F-4D97-AF65-F5344CB8AC3E}">
        <p14:creationId xmlns:p14="http://schemas.microsoft.com/office/powerpoint/2010/main" val="3240520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rgbClr val="006EE0"/>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dirty="0"/>
              <a:t>Presentation title</a:t>
            </a:r>
            <a:endParaRPr dirty="0"/>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a:defRPr lang="en-US" sz="1350" b="0" i="0" kern="1200" spc="-4" dirty="0" smtClean="0">
                <a:solidFill>
                  <a:srgbClr val="FFFFFF"/>
                </a:solidFill>
                <a:latin typeface="Nunito Sans Black" charset="0"/>
                <a:ea typeface="Nunito Sans Black" charset="0"/>
                <a:cs typeface="Nunito Sans Black" charset="0"/>
              </a:defRPr>
            </a:lvl1pPr>
          </a:lstStyle>
          <a:p>
            <a:pPr marL="9525" lvl="0" algn="l" defTabSz="685800" rtl="0" eaLnBrk="1" latinLnBrk="0" hangingPunct="1">
              <a:lnSpc>
                <a:spcPct val="100000"/>
              </a:lnSpc>
              <a:spcBef>
                <a:spcPts val="30"/>
              </a:spcBef>
            </a:pPr>
            <a:r>
              <a:rPr lang="en-US" dirty="0"/>
              <a:t>Page heading</a:t>
            </a:r>
            <a:endParaRPr dirty="0"/>
          </a:p>
        </p:txBody>
      </p:sp>
      <p:sp>
        <p:nvSpPr>
          <p:cNvPr id="4" name="Holder 4"/>
          <p:cNvSpPr>
            <a:spLocks noGrp="1"/>
          </p:cNvSpPr>
          <p:nvPr>
            <p:ph type="ftr" sz="quarter" idx="5"/>
          </p:nvPr>
        </p:nvSpPr>
        <p:spPr/>
        <p:txBody>
          <a:bodyPr lIns="0" tIns="0" rIns="0" bIns="0"/>
          <a:lstStyle>
            <a:lvl1pPr>
              <a:defRPr sz="750" b="1" i="0">
                <a:solidFill>
                  <a:schemeClr val="bg1"/>
                </a:solidFill>
                <a:latin typeface="Nunito Sans" charset="0"/>
                <a:ea typeface="Nunito Sans" charset="0"/>
                <a:cs typeface="Nunito Sans" charset="0"/>
              </a:defRPr>
            </a:lvl1pPr>
          </a:lstStyle>
          <a:p>
            <a:pPr marL="9525" defTabSz="685800">
              <a:spcBef>
                <a:spcPts val="83"/>
              </a:spcBef>
            </a:pPr>
            <a:r>
              <a:rPr lang="en-US" spc="56">
                <a:solidFill>
                  <a:srgbClr val="FFFFFF"/>
                </a:solidFill>
              </a:rPr>
              <a:t>© </a:t>
            </a:r>
            <a:r>
              <a:rPr lang="en-US" spc="-4">
                <a:solidFill>
                  <a:srgbClr val="FFFFFF"/>
                </a:solidFill>
              </a:rPr>
              <a:t>The </a:t>
            </a:r>
            <a:r>
              <a:rPr lang="en-US" spc="-15">
                <a:solidFill>
                  <a:srgbClr val="FFFFFF"/>
                </a:solidFill>
              </a:rPr>
              <a:t>Scout Association</a:t>
            </a:r>
            <a:endParaRPr lang="en-US" spc="-15" dirty="0">
              <a:solidFill>
                <a:srgbClr val="FFFFFF"/>
              </a:solidFill>
            </a:endParaRPr>
          </a:p>
        </p:txBody>
      </p:sp>
      <p:sp>
        <p:nvSpPr>
          <p:cNvPr id="6" name="Holder 6"/>
          <p:cNvSpPr>
            <a:spLocks noGrp="1"/>
          </p:cNvSpPr>
          <p:nvPr>
            <p:ph type="sldNum" sz="quarter" idx="7"/>
          </p:nvPr>
        </p:nvSpPr>
        <p:spPr/>
        <p:txBody>
          <a:bodyPr lIns="0" tIns="0" rIns="0" bIns="0"/>
          <a:lstStyle>
            <a:lvl1pPr>
              <a:defRPr sz="750" b="1" i="0">
                <a:solidFill>
                  <a:schemeClr val="bg1"/>
                </a:solidFill>
                <a:latin typeface="Nunito Sans" charset="0"/>
                <a:ea typeface="Nunito Sans" charset="0"/>
                <a:cs typeface="Nunito Sans" charset="0"/>
              </a:defRPr>
            </a:lvl1pPr>
          </a:lstStyle>
          <a:p>
            <a:pPr marL="19050" defTabSz="685800">
              <a:spcBef>
                <a:spcPts val="83"/>
              </a:spcBef>
            </a:pPr>
            <a:fld id="{81D60167-4931-47E6-BA6A-407CBD079E47}" type="slidenum">
              <a:rPr lang="uk-UA" spc="26" smtClean="0">
                <a:solidFill>
                  <a:srgbClr val="FFFFFF"/>
                </a:solidFill>
              </a:rPr>
              <a:pPr marL="19050" defTabSz="685800">
                <a:spcBef>
                  <a:spcPts val="83"/>
                </a:spcBef>
              </a:pPr>
              <a:t>‹#›</a:t>
            </a:fld>
            <a:endParaRPr lang="uk-UA" spc="26" dirty="0">
              <a:solidFill>
                <a:srgbClr val="FFFFFF"/>
              </a:solidFill>
            </a:endParaRP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74100" y="1165972"/>
            <a:ext cx="4843800" cy="4526057"/>
          </a:xfrm>
          <a:prstGeom prst="rect">
            <a:avLst/>
          </a:prstGeom>
        </p:spPr>
      </p:pic>
    </p:spTree>
    <p:extLst>
      <p:ext uri="{BB962C8B-B14F-4D97-AF65-F5344CB8AC3E}">
        <p14:creationId xmlns:p14="http://schemas.microsoft.com/office/powerpoint/2010/main" val="337106471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Slide name">
    <p:bg>
      <p:bgPr>
        <a:solidFill>
          <a:schemeClr val="tx2"/>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dirty="0"/>
              <a:t>Presentation title</a:t>
            </a:r>
            <a:endParaRPr dirty="0"/>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a:defRPr lang="en-US" sz="1350" b="0" i="0" kern="1200" spc="-4" dirty="0" smtClean="0">
                <a:solidFill>
                  <a:srgbClr val="FFFFFF"/>
                </a:solidFill>
                <a:latin typeface="Nunito Sans Black" charset="0"/>
                <a:ea typeface="Nunito Sans Black" charset="0"/>
                <a:cs typeface="Nunito Sans Black" charset="0"/>
              </a:defRPr>
            </a:lvl1pPr>
          </a:lstStyle>
          <a:p>
            <a:pPr marL="9525" lvl="0" algn="l" defTabSz="685800" rtl="0" eaLnBrk="1" latinLnBrk="0" hangingPunct="1">
              <a:lnSpc>
                <a:spcPct val="100000"/>
              </a:lnSpc>
              <a:spcBef>
                <a:spcPts val="30"/>
              </a:spcBef>
            </a:pPr>
            <a:r>
              <a:rPr lang="en-US" dirty="0"/>
              <a:t>Page heading</a:t>
            </a:r>
            <a:endParaRPr dirty="0"/>
          </a:p>
        </p:txBody>
      </p:sp>
      <p:sp>
        <p:nvSpPr>
          <p:cNvPr id="4" name="Holder 4"/>
          <p:cNvSpPr>
            <a:spLocks noGrp="1"/>
          </p:cNvSpPr>
          <p:nvPr>
            <p:ph type="ftr" sz="quarter" idx="5"/>
          </p:nvPr>
        </p:nvSpPr>
        <p:spPr/>
        <p:txBody>
          <a:bodyPr lIns="0" tIns="0" rIns="0" bIns="0"/>
          <a:lstStyle>
            <a:lvl1pPr>
              <a:defRPr sz="750" b="1" i="0">
                <a:solidFill>
                  <a:schemeClr val="bg1"/>
                </a:solidFill>
                <a:latin typeface="Nunito Sans" charset="0"/>
                <a:ea typeface="Nunito Sans" charset="0"/>
                <a:cs typeface="Nunito Sans" charset="0"/>
              </a:defRPr>
            </a:lvl1pPr>
          </a:lstStyle>
          <a:p>
            <a:pPr marL="9525" defTabSz="685800">
              <a:spcBef>
                <a:spcPts val="83"/>
              </a:spcBef>
            </a:pPr>
            <a:r>
              <a:rPr lang="en-US" spc="56">
                <a:solidFill>
                  <a:srgbClr val="FFFFFF"/>
                </a:solidFill>
              </a:rPr>
              <a:t>© </a:t>
            </a:r>
            <a:r>
              <a:rPr lang="en-US" spc="-4">
                <a:solidFill>
                  <a:srgbClr val="FFFFFF"/>
                </a:solidFill>
              </a:rPr>
              <a:t>The </a:t>
            </a:r>
            <a:r>
              <a:rPr lang="en-US" spc="-15">
                <a:solidFill>
                  <a:srgbClr val="FFFFFF"/>
                </a:solidFill>
              </a:rPr>
              <a:t>Scout Association</a:t>
            </a:r>
            <a:endParaRPr lang="en-US" spc="-15" dirty="0">
              <a:solidFill>
                <a:srgbClr val="FFFFFF"/>
              </a:solidFill>
            </a:endParaRPr>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solidFill>
                  <a:srgbClr val="FFFFFF"/>
                </a:solidFill>
              </a:rPr>
              <a:t>18/02/2018</a:t>
            </a:r>
            <a:endParaRPr lang="mr-IN" dirty="0">
              <a:solidFill>
                <a:srgbClr val="FFFFFF"/>
              </a:solidFill>
            </a:endParaRPr>
          </a:p>
        </p:txBody>
      </p:sp>
      <p:sp>
        <p:nvSpPr>
          <p:cNvPr id="6" name="Holder 6"/>
          <p:cNvSpPr>
            <a:spLocks noGrp="1"/>
          </p:cNvSpPr>
          <p:nvPr>
            <p:ph type="sldNum" sz="quarter" idx="7"/>
          </p:nvPr>
        </p:nvSpPr>
        <p:spPr/>
        <p:txBody>
          <a:bodyPr lIns="0" tIns="0" rIns="0" bIns="0"/>
          <a:lstStyle>
            <a:lvl1pPr>
              <a:defRPr sz="750" b="1" i="0">
                <a:solidFill>
                  <a:schemeClr val="bg1"/>
                </a:solidFill>
                <a:latin typeface="Nunito Sans" charset="0"/>
                <a:ea typeface="Nunito Sans" charset="0"/>
                <a:cs typeface="Nunito Sans" charset="0"/>
              </a:defRPr>
            </a:lvl1pPr>
          </a:lstStyle>
          <a:p>
            <a:pPr marL="19050" defTabSz="685800">
              <a:spcBef>
                <a:spcPts val="83"/>
              </a:spcBef>
            </a:pPr>
            <a:fld id="{81D60167-4931-47E6-BA6A-407CBD079E47}" type="slidenum">
              <a:rPr lang="uk-UA" spc="26" smtClean="0">
                <a:solidFill>
                  <a:srgbClr val="FFFFFF"/>
                </a:solidFill>
              </a:rPr>
              <a:pPr marL="19050" defTabSz="685800">
                <a:spcBef>
                  <a:spcPts val="83"/>
                </a:spcBef>
              </a:pPr>
              <a:t>‹#›</a:t>
            </a:fld>
            <a:endParaRPr lang="uk-UA" spc="26" dirty="0">
              <a:solidFill>
                <a:srgbClr val="FFFFFF"/>
              </a:solidFill>
            </a:endParaRPr>
          </a:p>
        </p:txBody>
      </p:sp>
      <p:grpSp>
        <p:nvGrpSpPr>
          <p:cNvPr id="20" name="Group 19">
            <a:extLst>
              <a:ext uri="{FF2B5EF4-FFF2-40B4-BE49-F238E27FC236}">
                <a16:creationId xmlns:a16="http://schemas.microsoft.com/office/drawing/2014/main" id="{0A31EF12-2A4A-2A4F-A864-E57F1522B63E}"/>
              </a:ext>
            </a:extLst>
          </p:cNvPr>
          <p:cNvGrpSpPr/>
          <p:nvPr userDrawn="1"/>
        </p:nvGrpSpPr>
        <p:grpSpPr>
          <a:xfrm>
            <a:off x="4206001" y="1581152"/>
            <a:ext cx="3787619" cy="2765276"/>
            <a:chOff x="1243080" y="996480"/>
            <a:chExt cx="7627680" cy="5568840"/>
          </a:xfrm>
          <a:solidFill>
            <a:schemeClr val="bg1"/>
          </a:solidFill>
        </p:grpSpPr>
        <p:sp>
          <p:nvSpPr>
            <p:cNvPr id="21" name="Freeform 1">
              <a:extLst>
                <a:ext uri="{FF2B5EF4-FFF2-40B4-BE49-F238E27FC236}">
                  <a16:creationId xmlns:a16="http://schemas.microsoft.com/office/drawing/2014/main" id="{DEB88F54-A389-4C45-A9A2-FF7AFC03E9E4}"/>
                </a:ext>
              </a:extLst>
            </p:cNvPr>
            <p:cNvSpPr/>
            <p:nvPr/>
          </p:nvSpPr>
          <p:spPr>
            <a:xfrm>
              <a:off x="1243080" y="4809960"/>
              <a:ext cx="1350360" cy="1744200"/>
            </a:xfrm>
            <a:custGeom>
              <a:avLst/>
              <a:gdLst/>
              <a:ahLst/>
              <a:cxnLst/>
              <a:rect l="0" t="0" r="r" b="b"/>
              <a:pathLst>
                <a:path w="3751" h="4845">
                  <a:moveTo>
                    <a:pt x="0" y="4094"/>
                  </a:moveTo>
                  <a:lnTo>
                    <a:pt x="0" y="4094"/>
                  </a:lnTo>
                  <a:cubicBezTo>
                    <a:pt x="625" y="3375"/>
                    <a:pt x="625" y="3375"/>
                    <a:pt x="625" y="3375"/>
                  </a:cubicBezTo>
                  <a:cubicBezTo>
                    <a:pt x="1063" y="3719"/>
                    <a:pt x="1500" y="3937"/>
                    <a:pt x="2032" y="3937"/>
                  </a:cubicBezTo>
                  <a:cubicBezTo>
                    <a:pt x="2469" y="3937"/>
                    <a:pt x="2719" y="3781"/>
                    <a:pt x="2719" y="3500"/>
                  </a:cubicBezTo>
                  <a:cubicBezTo>
                    <a:pt x="2719" y="3469"/>
                    <a:pt x="2719" y="3469"/>
                    <a:pt x="2719" y="3469"/>
                  </a:cubicBezTo>
                  <a:cubicBezTo>
                    <a:pt x="2719" y="3219"/>
                    <a:pt x="2563" y="3094"/>
                    <a:pt x="1782" y="2875"/>
                  </a:cubicBezTo>
                  <a:cubicBezTo>
                    <a:pt x="813" y="2625"/>
                    <a:pt x="188" y="2375"/>
                    <a:pt x="188" y="1437"/>
                  </a:cubicBezTo>
                  <a:cubicBezTo>
                    <a:pt x="188" y="1406"/>
                    <a:pt x="188" y="1406"/>
                    <a:pt x="188" y="1406"/>
                  </a:cubicBezTo>
                  <a:cubicBezTo>
                    <a:pt x="188" y="562"/>
                    <a:pt x="875" y="0"/>
                    <a:pt x="1844" y="0"/>
                  </a:cubicBezTo>
                  <a:cubicBezTo>
                    <a:pt x="2532" y="0"/>
                    <a:pt x="3125" y="219"/>
                    <a:pt x="3594" y="594"/>
                  </a:cubicBezTo>
                  <a:cubicBezTo>
                    <a:pt x="3063" y="1375"/>
                    <a:pt x="3063" y="1375"/>
                    <a:pt x="3063" y="1375"/>
                  </a:cubicBezTo>
                  <a:cubicBezTo>
                    <a:pt x="2656" y="1094"/>
                    <a:pt x="2250" y="906"/>
                    <a:pt x="1844" y="906"/>
                  </a:cubicBezTo>
                  <a:cubicBezTo>
                    <a:pt x="1438" y="906"/>
                    <a:pt x="1219" y="1094"/>
                    <a:pt x="1219" y="1312"/>
                  </a:cubicBezTo>
                  <a:cubicBezTo>
                    <a:pt x="1219" y="1344"/>
                    <a:pt x="1219" y="1344"/>
                    <a:pt x="1219" y="1344"/>
                  </a:cubicBezTo>
                  <a:cubicBezTo>
                    <a:pt x="1219" y="1656"/>
                    <a:pt x="1438" y="1750"/>
                    <a:pt x="2250" y="1969"/>
                  </a:cubicBezTo>
                  <a:cubicBezTo>
                    <a:pt x="3219" y="2219"/>
                    <a:pt x="3750" y="2562"/>
                    <a:pt x="3750" y="3375"/>
                  </a:cubicBezTo>
                  <a:lnTo>
                    <a:pt x="3750" y="3375"/>
                  </a:lnTo>
                  <a:cubicBezTo>
                    <a:pt x="3750" y="4312"/>
                    <a:pt x="3031" y="4844"/>
                    <a:pt x="2032" y="4844"/>
                  </a:cubicBezTo>
                  <a:cubicBezTo>
                    <a:pt x="1313" y="4844"/>
                    <a:pt x="563" y="4594"/>
                    <a:pt x="0" y="4094"/>
                  </a:cubicBezTo>
                </a:path>
              </a:pathLst>
            </a:custGeom>
            <a:grpFill/>
            <a:ln>
              <a:noFill/>
            </a:ln>
          </p:spPr>
        </p:sp>
        <p:sp>
          <p:nvSpPr>
            <p:cNvPr id="22" name="Freeform 2">
              <a:extLst>
                <a:ext uri="{FF2B5EF4-FFF2-40B4-BE49-F238E27FC236}">
                  <a16:creationId xmlns:a16="http://schemas.microsoft.com/office/drawing/2014/main" id="{6D1F7898-22B2-9145-9E39-DD14DEFDB648}"/>
                </a:ext>
              </a:extLst>
            </p:cNvPr>
            <p:cNvSpPr/>
            <p:nvPr/>
          </p:nvSpPr>
          <p:spPr>
            <a:xfrm>
              <a:off x="2728080" y="5203800"/>
              <a:ext cx="1215360" cy="1361520"/>
            </a:xfrm>
            <a:custGeom>
              <a:avLst/>
              <a:gdLst/>
              <a:ahLst/>
              <a:cxnLst/>
              <a:rect l="0" t="0" r="r" b="b"/>
              <a:pathLst>
                <a:path w="3376" h="3782">
                  <a:moveTo>
                    <a:pt x="0" y="1906"/>
                  </a:moveTo>
                  <a:lnTo>
                    <a:pt x="0" y="1906"/>
                  </a:lnTo>
                  <a:cubicBezTo>
                    <a:pt x="0" y="1875"/>
                    <a:pt x="0" y="1875"/>
                    <a:pt x="0" y="1875"/>
                  </a:cubicBezTo>
                  <a:cubicBezTo>
                    <a:pt x="0" y="843"/>
                    <a:pt x="813" y="0"/>
                    <a:pt x="1907" y="0"/>
                  </a:cubicBezTo>
                  <a:cubicBezTo>
                    <a:pt x="2594" y="0"/>
                    <a:pt x="3032" y="250"/>
                    <a:pt x="3344" y="625"/>
                  </a:cubicBezTo>
                  <a:cubicBezTo>
                    <a:pt x="2719" y="1281"/>
                    <a:pt x="2719" y="1281"/>
                    <a:pt x="2719" y="1281"/>
                  </a:cubicBezTo>
                  <a:cubicBezTo>
                    <a:pt x="2500" y="1031"/>
                    <a:pt x="2282" y="906"/>
                    <a:pt x="1907" y="906"/>
                  </a:cubicBezTo>
                  <a:cubicBezTo>
                    <a:pt x="1407" y="906"/>
                    <a:pt x="1032" y="1343"/>
                    <a:pt x="1032" y="1875"/>
                  </a:cubicBezTo>
                  <a:lnTo>
                    <a:pt x="1032" y="1875"/>
                  </a:lnTo>
                  <a:cubicBezTo>
                    <a:pt x="1032" y="2437"/>
                    <a:pt x="1375" y="2875"/>
                    <a:pt x="1938" y="2875"/>
                  </a:cubicBezTo>
                  <a:cubicBezTo>
                    <a:pt x="2282" y="2875"/>
                    <a:pt x="2532" y="2750"/>
                    <a:pt x="2782" y="2500"/>
                  </a:cubicBezTo>
                  <a:cubicBezTo>
                    <a:pt x="3375" y="3125"/>
                    <a:pt x="3375" y="3125"/>
                    <a:pt x="3375" y="3125"/>
                  </a:cubicBezTo>
                  <a:cubicBezTo>
                    <a:pt x="3032" y="3500"/>
                    <a:pt x="2625" y="3781"/>
                    <a:pt x="1907" y="3781"/>
                  </a:cubicBezTo>
                  <a:cubicBezTo>
                    <a:pt x="813" y="3781"/>
                    <a:pt x="0" y="2937"/>
                    <a:pt x="0" y="1906"/>
                  </a:cubicBezTo>
                </a:path>
              </a:pathLst>
            </a:custGeom>
            <a:grpFill/>
            <a:ln>
              <a:noFill/>
            </a:ln>
          </p:spPr>
        </p:sp>
        <p:sp>
          <p:nvSpPr>
            <p:cNvPr id="23" name="Freeform 3">
              <a:extLst>
                <a:ext uri="{FF2B5EF4-FFF2-40B4-BE49-F238E27FC236}">
                  <a16:creationId xmlns:a16="http://schemas.microsoft.com/office/drawing/2014/main" id="{6960CF06-76DC-0746-BE5A-1FA0408F5325}"/>
                </a:ext>
              </a:extLst>
            </p:cNvPr>
            <p:cNvSpPr/>
            <p:nvPr/>
          </p:nvSpPr>
          <p:spPr>
            <a:xfrm>
              <a:off x="4010760" y="5203800"/>
              <a:ext cx="1417320" cy="1361520"/>
            </a:xfrm>
            <a:custGeom>
              <a:avLst/>
              <a:gdLst/>
              <a:ahLst/>
              <a:cxnLst/>
              <a:rect l="0" t="0" r="r" b="b"/>
              <a:pathLst>
                <a:path w="3937" h="3782">
                  <a:moveTo>
                    <a:pt x="0" y="1906"/>
                  </a:moveTo>
                  <a:lnTo>
                    <a:pt x="0" y="1906"/>
                  </a:lnTo>
                  <a:cubicBezTo>
                    <a:pt x="0" y="1875"/>
                    <a:pt x="0" y="1875"/>
                    <a:pt x="0" y="1875"/>
                  </a:cubicBezTo>
                  <a:cubicBezTo>
                    <a:pt x="0" y="843"/>
                    <a:pt x="844" y="0"/>
                    <a:pt x="1969" y="0"/>
                  </a:cubicBezTo>
                  <a:cubicBezTo>
                    <a:pt x="3093" y="0"/>
                    <a:pt x="3936" y="843"/>
                    <a:pt x="3936" y="1875"/>
                  </a:cubicBezTo>
                  <a:lnTo>
                    <a:pt x="3936" y="1875"/>
                  </a:lnTo>
                  <a:cubicBezTo>
                    <a:pt x="3936" y="2937"/>
                    <a:pt x="3093" y="3781"/>
                    <a:pt x="1969" y="3781"/>
                  </a:cubicBezTo>
                  <a:cubicBezTo>
                    <a:pt x="844" y="3781"/>
                    <a:pt x="0" y="2937"/>
                    <a:pt x="0" y="1906"/>
                  </a:cubicBezTo>
                  <a:moveTo>
                    <a:pt x="2906" y="1906"/>
                  </a:moveTo>
                  <a:lnTo>
                    <a:pt x="2906" y="1906"/>
                  </a:lnTo>
                  <a:cubicBezTo>
                    <a:pt x="2906" y="1875"/>
                    <a:pt x="2906" y="1875"/>
                    <a:pt x="2906" y="1875"/>
                  </a:cubicBezTo>
                  <a:cubicBezTo>
                    <a:pt x="2906" y="1343"/>
                    <a:pt x="2531" y="906"/>
                    <a:pt x="1969" y="906"/>
                  </a:cubicBezTo>
                  <a:cubicBezTo>
                    <a:pt x="1375" y="906"/>
                    <a:pt x="1031" y="1343"/>
                    <a:pt x="1031" y="1875"/>
                  </a:cubicBezTo>
                  <a:lnTo>
                    <a:pt x="1031" y="1875"/>
                  </a:lnTo>
                  <a:cubicBezTo>
                    <a:pt x="1031" y="2437"/>
                    <a:pt x="1406" y="2875"/>
                    <a:pt x="1969" y="2875"/>
                  </a:cubicBezTo>
                  <a:cubicBezTo>
                    <a:pt x="2562" y="2875"/>
                    <a:pt x="2906" y="2437"/>
                    <a:pt x="2906" y="1906"/>
                  </a:cubicBezTo>
                </a:path>
              </a:pathLst>
            </a:custGeom>
            <a:grpFill/>
            <a:ln>
              <a:noFill/>
            </a:ln>
          </p:spPr>
        </p:sp>
        <p:sp>
          <p:nvSpPr>
            <p:cNvPr id="24" name="Freeform 4">
              <a:extLst>
                <a:ext uri="{FF2B5EF4-FFF2-40B4-BE49-F238E27FC236}">
                  <a16:creationId xmlns:a16="http://schemas.microsoft.com/office/drawing/2014/main" id="{432D0A89-4BCC-514C-AE92-8A39DD402801}"/>
                </a:ext>
              </a:extLst>
            </p:cNvPr>
            <p:cNvSpPr/>
            <p:nvPr/>
          </p:nvSpPr>
          <p:spPr>
            <a:xfrm>
              <a:off x="5574240" y="5226120"/>
              <a:ext cx="1192680" cy="1328040"/>
            </a:xfrm>
            <a:custGeom>
              <a:avLst/>
              <a:gdLst/>
              <a:ahLst/>
              <a:cxnLst/>
              <a:rect l="0" t="0" r="r" b="b"/>
              <a:pathLst>
                <a:path w="3313" h="3689">
                  <a:moveTo>
                    <a:pt x="0" y="2344"/>
                  </a:moveTo>
                  <a:lnTo>
                    <a:pt x="0" y="2344"/>
                  </a:lnTo>
                  <a:cubicBezTo>
                    <a:pt x="0" y="0"/>
                    <a:pt x="0" y="0"/>
                    <a:pt x="0" y="0"/>
                  </a:cubicBezTo>
                  <a:cubicBezTo>
                    <a:pt x="1000" y="0"/>
                    <a:pt x="1000" y="0"/>
                    <a:pt x="1000" y="0"/>
                  </a:cubicBezTo>
                  <a:cubicBezTo>
                    <a:pt x="1000" y="2031"/>
                    <a:pt x="1000" y="2031"/>
                    <a:pt x="1000" y="2031"/>
                  </a:cubicBezTo>
                  <a:cubicBezTo>
                    <a:pt x="1000" y="2531"/>
                    <a:pt x="1250" y="2781"/>
                    <a:pt x="1625" y="2781"/>
                  </a:cubicBezTo>
                  <a:cubicBezTo>
                    <a:pt x="2031" y="2781"/>
                    <a:pt x="2281" y="2531"/>
                    <a:pt x="2281" y="2031"/>
                  </a:cubicBezTo>
                  <a:cubicBezTo>
                    <a:pt x="2281" y="0"/>
                    <a:pt x="2281" y="0"/>
                    <a:pt x="2281" y="0"/>
                  </a:cubicBezTo>
                  <a:cubicBezTo>
                    <a:pt x="3312" y="0"/>
                    <a:pt x="3312" y="0"/>
                    <a:pt x="3312" y="0"/>
                  </a:cubicBezTo>
                  <a:cubicBezTo>
                    <a:pt x="3312" y="3625"/>
                    <a:pt x="3312" y="3625"/>
                    <a:pt x="3312" y="3625"/>
                  </a:cubicBezTo>
                  <a:cubicBezTo>
                    <a:pt x="2281" y="3625"/>
                    <a:pt x="2281" y="3625"/>
                    <a:pt x="2281" y="3625"/>
                  </a:cubicBezTo>
                  <a:cubicBezTo>
                    <a:pt x="2281" y="3125"/>
                    <a:pt x="2281" y="3125"/>
                    <a:pt x="2281" y="3125"/>
                  </a:cubicBezTo>
                  <a:cubicBezTo>
                    <a:pt x="2031" y="3406"/>
                    <a:pt x="1750" y="3688"/>
                    <a:pt x="1218" y="3688"/>
                  </a:cubicBezTo>
                  <a:cubicBezTo>
                    <a:pt x="437" y="3688"/>
                    <a:pt x="0" y="3188"/>
                    <a:pt x="0" y="2344"/>
                  </a:cubicBezTo>
                </a:path>
              </a:pathLst>
            </a:custGeom>
            <a:grpFill/>
            <a:ln>
              <a:noFill/>
            </a:ln>
          </p:spPr>
        </p:sp>
        <p:sp>
          <p:nvSpPr>
            <p:cNvPr id="25" name="Freeform 5">
              <a:extLst>
                <a:ext uri="{FF2B5EF4-FFF2-40B4-BE49-F238E27FC236}">
                  <a16:creationId xmlns:a16="http://schemas.microsoft.com/office/drawing/2014/main" id="{4B31D90D-D7AE-EE41-8772-2E4B0329C70F}"/>
                </a:ext>
              </a:extLst>
            </p:cNvPr>
            <p:cNvSpPr/>
            <p:nvPr/>
          </p:nvSpPr>
          <p:spPr>
            <a:xfrm>
              <a:off x="6980400" y="4899960"/>
              <a:ext cx="675360" cy="1654200"/>
            </a:xfrm>
            <a:custGeom>
              <a:avLst/>
              <a:gdLst/>
              <a:ahLst/>
              <a:cxnLst/>
              <a:rect l="0" t="0" r="r" b="b"/>
              <a:pathLst>
                <a:path w="1876" h="4595">
                  <a:moveTo>
                    <a:pt x="0" y="3500"/>
                  </a:moveTo>
                  <a:lnTo>
                    <a:pt x="0" y="3500"/>
                  </a:lnTo>
                  <a:cubicBezTo>
                    <a:pt x="0" y="0"/>
                    <a:pt x="0" y="0"/>
                    <a:pt x="0" y="0"/>
                  </a:cubicBezTo>
                  <a:cubicBezTo>
                    <a:pt x="1031" y="0"/>
                    <a:pt x="1031" y="0"/>
                    <a:pt x="1031" y="0"/>
                  </a:cubicBezTo>
                  <a:cubicBezTo>
                    <a:pt x="1031" y="906"/>
                    <a:pt x="1031" y="906"/>
                    <a:pt x="1031" y="906"/>
                  </a:cubicBezTo>
                  <a:cubicBezTo>
                    <a:pt x="1875" y="906"/>
                    <a:pt x="1875" y="906"/>
                    <a:pt x="1875" y="906"/>
                  </a:cubicBezTo>
                  <a:cubicBezTo>
                    <a:pt x="1875" y="1781"/>
                    <a:pt x="1875" y="1781"/>
                    <a:pt x="1875" y="1781"/>
                  </a:cubicBezTo>
                  <a:cubicBezTo>
                    <a:pt x="1031" y="1781"/>
                    <a:pt x="1031" y="1781"/>
                    <a:pt x="1031" y="1781"/>
                  </a:cubicBezTo>
                  <a:cubicBezTo>
                    <a:pt x="1031" y="3344"/>
                    <a:pt x="1031" y="3344"/>
                    <a:pt x="1031" y="3344"/>
                  </a:cubicBezTo>
                  <a:cubicBezTo>
                    <a:pt x="1031" y="3562"/>
                    <a:pt x="1125" y="3687"/>
                    <a:pt x="1344" y="3687"/>
                  </a:cubicBezTo>
                  <a:cubicBezTo>
                    <a:pt x="1531" y="3687"/>
                    <a:pt x="1719" y="3656"/>
                    <a:pt x="1844" y="3562"/>
                  </a:cubicBezTo>
                  <a:cubicBezTo>
                    <a:pt x="1844" y="4375"/>
                    <a:pt x="1844" y="4375"/>
                    <a:pt x="1844" y="4375"/>
                  </a:cubicBezTo>
                  <a:cubicBezTo>
                    <a:pt x="1656" y="4531"/>
                    <a:pt x="1406" y="4594"/>
                    <a:pt x="1031" y="4594"/>
                  </a:cubicBezTo>
                  <a:cubicBezTo>
                    <a:pt x="406" y="4594"/>
                    <a:pt x="0" y="4344"/>
                    <a:pt x="0" y="3500"/>
                  </a:cubicBezTo>
                </a:path>
              </a:pathLst>
            </a:custGeom>
            <a:grpFill/>
            <a:ln>
              <a:noFill/>
            </a:ln>
          </p:spPr>
        </p:sp>
        <p:sp>
          <p:nvSpPr>
            <p:cNvPr id="26" name="Freeform 6">
              <a:extLst>
                <a:ext uri="{FF2B5EF4-FFF2-40B4-BE49-F238E27FC236}">
                  <a16:creationId xmlns:a16="http://schemas.microsoft.com/office/drawing/2014/main" id="{F62C6D1A-96EE-7949-AF28-D36EB5E50BE0}"/>
                </a:ext>
              </a:extLst>
            </p:cNvPr>
            <p:cNvSpPr/>
            <p:nvPr/>
          </p:nvSpPr>
          <p:spPr>
            <a:xfrm>
              <a:off x="7812720" y="5214960"/>
              <a:ext cx="1058040" cy="1339200"/>
            </a:xfrm>
            <a:custGeom>
              <a:avLst/>
              <a:gdLst/>
              <a:ahLst/>
              <a:cxnLst/>
              <a:rect l="0" t="0" r="r" b="b"/>
              <a:pathLst>
                <a:path w="2939" h="3720">
                  <a:moveTo>
                    <a:pt x="0" y="3187"/>
                  </a:moveTo>
                  <a:lnTo>
                    <a:pt x="0" y="3187"/>
                  </a:lnTo>
                  <a:cubicBezTo>
                    <a:pt x="438" y="2500"/>
                    <a:pt x="438" y="2500"/>
                    <a:pt x="438" y="2500"/>
                  </a:cubicBezTo>
                  <a:cubicBezTo>
                    <a:pt x="844" y="2781"/>
                    <a:pt x="1250" y="2937"/>
                    <a:pt x="1594" y="2937"/>
                  </a:cubicBezTo>
                  <a:cubicBezTo>
                    <a:pt x="1875" y="2937"/>
                    <a:pt x="2032" y="2844"/>
                    <a:pt x="2032" y="2656"/>
                  </a:cubicBezTo>
                  <a:lnTo>
                    <a:pt x="2032" y="2656"/>
                  </a:lnTo>
                  <a:cubicBezTo>
                    <a:pt x="2032" y="2437"/>
                    <a:pt x="1657" y="2344"/>
                    <a:pt x="1282" y="2250"/>
                  </a:cubicBezTo>
                  <a:cubicBezTo>
                    <a:pt x="782" y="2094"/>
                    <a:pt x="188" y="1844"/>
                    <a:pt x="188" y="1156"/>
                  </a:cubicBezTo>
                  <a:cubicBezTo>
                    <a:pt x="188" y="1125"/>
                    <a:pt x="188" y="1125"/>
                    <a:pt x="188" y="1125"/>
                  </a:cubicBezTo>
                  <a:cubicBezTo>
                    <a:pt x="188" y="406"/>
                    <a:pt x="782" y="0"/>
                    <a:pt x="1532" y="0"/>
                  </a:cubicBezTo>
                  <a:cubicBezTo>
                    <a:pt x="1969" y="0"/>
                    <a:pt x="2469" y="156"/>
                    <a:pt x="2875" y="406"/>
                  </a:cubicBezTo>
                  <a:cubicBezTo>
                    <a:pt x="2469" y="1125"/>
                    <a:pt x="2469" y="1125"/>
                    <a:pt x="2469" y="1125"/>
                  </a:cubicBezTo>
                  <a:cubicBezTo>
                    <a:pt x="2125" y="906"/>
                    <a:pt x="1750" y="781"/>
                    <a:pt x="1500" y="781"/>
                  </a:cubicBezTo>
                  <a:cubicBezTo>
                    <a:pt x="1250" y="781"/>
                    <a:pt x="1125" y="875"/>
                    <a:pt x="1125" y="1031"/>
                  </a:cubicBezTo>
                  <a:lnTo>
                    <a:pt x="1125" y="1031"/>
                  </a:lnTo>
                  <a:cubicBezTo>
                    <a:pt x="1125" y="1250"/>
                    <a:pt x="1469" y="1344"/>
                    <a:pt x="1844" y="1469"/>
                  </a:cubicBezTo>
                  <a:cubicBezTo>
                    <a:pt x="2375" y="1656"/>
                    <a:pt x="2938" y="1875"/>
                    <a:pt x="2938" y="2562"/>
                  </a:cubicBezTo>
                  <a:lnTo>
                    <a:pt x="2938" y="2562"/>
                  </a:lnTo>
                  <a:cubicBezTo>
                    <a:pt x="2938" y="3375"/>
                    <a:pt x="2344" y="3719"/>
                    <a:pt x="1563" y="3719"/>
                  </a:cubicBezTo>
                  <a:cubicBezTo>
                    <a:pt x="1063" y="3719"/>
                    <a:pt x="500" y="3562"/>
                    <a:pt x="0" y="3187"/>
                  </a:cubicBezTo>
                </a:path>
              </a:pathLst>
            </a:custGeom>
            <a:grpFill/>
            <a:ln>
              <a:noFill/>
            </a:ln>
          </p:spPr>
        </p:sp>
        <p:sp>
          <p:nvSpPr>
            <p:cNvPr id="27" name="Freeform 7">
              <a:extLst>
                <a:ext uri="{FF2B5EF4-FFF2-40B4-BE49-F238E27FC236}">
                  <a16:creationId xmlns:a16="http://schemas.microsoft.com/office/drawing/2014/main" id="{C10398C2-BEC5-7F4A-BC5F-337A1FE6E5C1}"/>
                </a:ext>
              </a:extLst>
            </p:cNvPr>
            <p:cNvSpPr/>
            <p:nvPr/>
          </p:nvSpPr>
          <p:spPr>
            <a:xfrm>
              <a:off x="3144600" y="2076480"/>
              <a:ext cx="1395360" cy="934200"/>
            </a:xfrm>
            <a:custGeom>
              <a:avLst/>
              <a:gdLst/>
              <a:ahLst/>
              <a:cxnLst/>
              <a:rect l="0" t="0" r="r" b="b"/>
              <a:pathLst>
                <a:path w="3876" h="2595">
                  <a:moveTo>
                    <a:pt x="2843" y="1281"/>
                  </a:moveTo>
                  <a:lnTo>
                    <a:pt x="2843" y="1281"/>
                  </a:lnTo>
                  <a:cubicBezTo>
                    <a:pt x="3125" y="1750"/>
                    <a:pt x="3281" y="2250"/>
                    <a:pt x="3312" y="2594"/>
                  </a:cubicBezTo>
                  <a:cubicBezTo>
                    <a:pt x="3875" y="2594"/>
                    <a:pt x="3875" y="2594"/>
                    <a:pt x="3875" y="2594"/>
                  </a:cubicBezTo>
                  <a:cubicBezTo>
                    <a:pt x="3812" y="2188"/>
                    <a:pt x="3656" y="1563"/>
                    <a:pt x="3281" y="1000"/>
                  </a:cubicBezTo>
                  <a:cubicBezTo>
                    <a:pt x="2843" y="344"/>
                    <a:pt x="2312" y="0"/>
                    <a:pt x="1687" y="0"/>
                  </a:cubicBezTo>
                  <a:cubicBezTo>
                    <a:pt x="1656" y="0"/>
                    <a:pt x="1656" y="0"/>
                    <a:pt x="1656" y="0"/>
                  </a:cubicBezTo>
                  <a:cubicBezTo>
                    <a:pt x="1187" y="0"/>
                    <a:pt x="750" y="219"/>
                    <a:pt x="437" y="594"/>
                  </a:cubicBezTo>
                  <a:cubicBezTo>
                    <a:pt x="125" y="969"/>
                    <a:pt x="0" y="1500"/>
                    <a:pt x="125" y="1969"/>
                  </a:cubicBezTo>
                  <a:cubicBezTo>
                    <a:pt x="625" y="1875"/>
                    <a:pt x="625" y="1875"/>
                    <a:pt x="625" y="1875"/>
                  </a:cubicBezTo>
                  <a:cubicBezTo>
                    <a:pt x="562" y="1531"/>
                    <a:pt x="656" y="1188"/>
                    <a:pt x="843" y="906"/>
                  </a:cubicBezTo>
                  <a:cubicBezTo>
                    <a:pt x="1062" y="656"/>
                    <a:pt x="1343" y="531"/>
                    <a:pt x="1656" y="531"/>
                  </a:cubicBezTo>
                  <a:cubicBezTo>
                    <a:pt x="1687" y="531"/>
                    <a:pt x="1687" y="531"/>
                    <a:pt x="1687" y="531"/>
                  </a:cubicBezTo>
                  <a:cubicBezTo>
                    <a:pt x="2218" y="531"/>
                    <a:pt x="2625" y="938"/>
                    <a:pt x="2843" y="1281"/>
                  </a:cubicBezTo>
                </a:path>
              </a:pathLst>
            </a:custGeom>
            <a:grpFill/>
            <a:ln>
              <a:noFill/>
            </a:ln>
          </p:spPr>
        </p:sp>
        <p:sp>
          <p:nvSpPr>
            <p:cNvPr id="28" name="Freeform 8">
              <a:extLst>
                <a:ext uri="{FF2B5EF4-FFF2-40B4-BE49-F238E27FC236}">
                  <a16:creationId xmlns:a16="http://schemas.microsoft.com/office/drawing/2014/main" id="{03C6F4E2-F701-B743-8012-F7F5E389F747}"/>
                </a:ext>
              </a:extLst>
            </p:cNvPr>
            <p:cNvSpPr/>
            <p:nvPr/>
          </p:nvSpPr>
          <p:spPr>
            <a:xfrm>
              <a:off x="4528080" y="3539160"/>
              <a:ext cx="1057680" cy="900000"/>
            </a:xfrm>
            <a:custGeom>
              <a:avLst/>
              <a:gdLst/>
              <a:ahLst/>
              <a:cxnLst/>
              <a:rect l="0" t="0" r="r" b="b"/>
              <a:pathLst>
                <a:path w="2938" h="2500">
                  <a:moveTo>
                    <a:pt x="2843" y="936"/>
                  </a:moveTo>
                  <a:lnTo>
                    <a:pt x="2843" y="936"/>
                  </a:lnTo>
                  <a:cubicBezTo>
                    <a:pt x="2656" y="656"/>
                    <a:pt x="2499" y="312"/>
                    <a:pt x="2437" y="0"/>
                  </a:cubicBezTo>
                  <a:cubicBezTo>
                    <a:pt x="1874" y="0"/>
                    <a:pt x="1874" y="0"/>
                    <a:pt x="1874" y="0"/>
                  </a:cubicBezTo>
                  <a:cubicBezTo>
                    <a:pt x="1937" y="250"/>
                    <a:pt x="2031" y="656"/>
                    <a:pt x="2343" y="1124"/>
                  </a:cubicBezTo>
                  <a:cubicBezTo>
                    <a:pt x="2156" y="1436"/>
                    <a:pt x="1812" y="1717"/>
                    <a:pt x="1469" y="1905"/>
                  </a:cubicBezTo>
                  <a:lnTo>
                    <a:pt x="1469" y="1905"/>
                  </a:lnTo>
                  <a:lnTo>
                    <a:pt x="1469" y="1905"/>
                  </a:lnTo>
                  <a:cubicBezTo>
                    <a:pt x="1125" y="1717"/>
                    <a:pt x="813" y="1436"/>
                    <a:pt x="625" y="1124"/>
                  </a:cubicBezTo>
                  <a:cubicBezTo>
                    <a:pt x="907" y="656"/>
                    <a:pt x="1032" y="250"/>
                    <a:pt x="1063" y="0"/>
                  </a:cubicBezTo>
                  <a:cubicBezTo>
                    <a:pt x="532" y="0"/>
                    <a:pt x="532" y="0"/>
                    <a:pt x="532" y="0"/>
                  </a:cubicBezTo>
                  <a:cubicBezTo>
                    <a:pt x="469" y="312"/>
                    <a:pt x="313" y="656"/>
                    <a:pt x="94" y="936"/>
                  </a:cubicBezTo>
                  <a:cubicBezTo>
                    <a:pt x="0" y="1061"/>
                    <a:pt x="0" y="1061"/>
                    <a:pt x="0" y="1061"/>
                  </a:cubicBezTo>
                  <a:cubicBezTo>
                    <a:pt x="63" y="1217"/>
                    <a:pt x="63" y="1217"/>
                    <a:pt x="63" y="1217"/>
                  </a:cubicBezTo>
                  <a:cubicBezTo>
                    <a:pt x="313" y="1717"/>
                    <a:pt x="813" y="2186"/>
                    <a:pt x="1375" y="2436"/>
                  </a:cubicBezTo>
                  <a:cubicBezTo>
                    <a:pt x="1469" y="2499"/>
                    <a:pt x="1469" y="2499"/>
                    <a:pt x="1469" y="2499"/>
                  </a:cubicBezTo>
                  <a:lnTo>
                    <a:pt x="1469" y="2499"/>
                  </a:lnTo>
                  <a:lnTo>
                    <a:pt x="1469" y="2499"/>
                  </a:lnTo>
                  <a:cubicBezTo>
                    <a:pt x="1593" y="2436"/>
                    <a:pt x="1593" y="2436"/>
                    <a:pt x="1593" y="2436"/>
                  </a:cubicBezTo>
                  <a:cubicBezTo>
                    <a:pt x="2124" y="2186"/>
                    <a:pt x="2656" y="1717"/>
                    <a:pt x="2874" y="1217"/>
                  </a:cubicBezTo>
                  <a:cubicBezTo>
                    <a:pt x="2937" y="1061"/>
                    <a:pt x="2937" y="1061"/>
                    <a:pt x="2937" y="1061"/>
                  </a:cubicBezTo>
                  <a:lnTo>
                    <a:pt x="2843" y="936"/>
                  </a:lnTo>
                </a:path>
              </a:pathLst>
            </a:custGeom>
            <a:grpFill/>
            <a:ln>
              <a:noFill/>
            </a:ln>
          </p:spPr>
        </p:sp>
        <p:sp>
          <p:nvSpPr>
            <p:cNvPr id="29" name="Freeform 9">
              <a:extLst>
                <a:ext uri="{FF2B5EF4-FFF2-40B4-BE49-F238E27FC236}">
                  <a16:creationId xmlns:a16="http://schemas.microsoft.com/office/drawing/2014/main" id="{3D162103-1B09-5B48-904D-23A667E7BAED}"/>
                </a:ext>
              </a:extLst>
            </p:cNvPr>
            <p:cNvSpPr/>
            <p:nvPr/>
          </p:nvSpPr>
          <p:spPr>
            <a:xfrm>
              <a:off x="5585400" y="2076480"/>
              <a:ext cx="1384200" cy="934200"/>
            </a:xfrm>
            <a:custGeom>
              <a:avLst/>
              <a:gdLst/>
              <a:ahLst/>
              <a:cxnLst/>
              <a:rect l="0" t="0" r="r" b="b"/>
              <a:pathLst>
                <a:path w="3845" h="2595">
                  <a:moveTo>
                    <a:pt x="1031" y="1281"/>
                  </a:moveTo>
                  <a:lnTo>
                    <a:pt x="1031" y="1281"/>
                  </a:lnTo>
                  <a:cubicBezTo>
                    <a:pt x="719" y="1750"/>
                    <a:pt x="594" y="2250"/>
                    <a:pt x="531" y="2594"/>
                  </a:cubicBezTo>
                  <a:cubicBezTo>
                    <a:pt x="0" y="2594"/>
                    <a:pt x="0" y="2594"/>
                    <a:pt x="0" y="2594"/>
                  </a:cubicBezTo>
                  <a:cubicBezTo>
                    <a:pt x="62" y="2188"/>
                    <a:pt x="219" y="1563"/>
                    <a:pt x="594" y="1000"/>
                  </a:cubicBezTo>
                  <a:cubicBezTo>
                    <a:pt x="1000" y="344"/>
                    <a:pt x="1562" y="0"/>
                    <a:pt x="2187" y="0"/>
                  </a:cubicBezTo>
                  <a:lnTo>
                    <a:pt x="2187" y="0"/>
                  </a:lnTo>
                  <a:cubicBezTo>
                    <a:pt x="2656" y="0"/>
                    <a:pt x="3125" y="219"/>
                    <a:pt x="3406" y="594"/>
                  </a:cubicBezTo>
                  <a:cubicBezTo>
                    <a:pt x="3750" y="969"/>
                    <a:pt x="3844" y="1500"/>
                    <a:pt x="3750" y="1969"/>
                  </a:cubicBezTo>
                  <a:cubicBezTo>
                    <a:pt x="3219" y="1875"/>
                    <a:pt x="3219" y="1875"/>
                    <a:pt x="3219" y="1875"/>
                  </a:cubicBezTo>
                  <a:cubicBezTo>
                    <a:pt x="3312" y="1531"/>
                    <a:pt x="3219" y="1188"/>
                    <a:pt x="3000" y="906"/>
                  </a:cubicBezTo>
                  <a:cubicBezTo>
                    <a:pt x="2812" y="656"/>
                    <a:pt x="2500" y="531"/>
                    <a:pt x="2187" y="531"/>
                  </a:cubicBezTo>
                  <a:lnTo>
                    <a:pt x="2187" y="531"/>
                  </a:lnTo>
                  <a:cubicBezTo>
                    <a:pt x="1625" y="531"/>
                    <a:pt x="1250" y="938"/>
                    <a:pt x="1031" y="1281"/>
                  </a:cubicBezTo>
                </a:path>
              </a:pathLst>
            </a:custGeom>
            <a:grpFill/>
            <a:ln>
              <a:noFill/>
            </a:ln>
          </p:spPr>
        </p:sp>
        <p:sp>
          <p:nvSpPr>
            <p:cNvPr id="30" name="Freeform 10">
              <a:extLst>
                <a:ext uri="{FF2B5EF4-FFF2-40B4-BE49-F238E27FC236}">
                  <a16:creationId xmlns:a16="http://schemas.microsoft.com/office/drawing/2014/main" id="{57A6DEAB-B584-364B-A8DA-8D001296BD57}"/>
                </a:ext>
              </a:extLst>
            </p:cNvPr>
            <p:cNvSpPr/>
            <p:nvPr/>
          </p:nvSpPr>
          <p:spPr>
            <a:xfrm>
              <a:off x="4393080" y="996480"/>
              <a:ext cx="1338840" cy="2014200"/>
            </a:xfrm>
            <a:custGeom>
              <a:avLst/>
              <a:gdLst/>
              <a:ahLst/>
              <a:cxnLst/>
              <a:rect l="0" t="0" r="r" b="b"/>
              <a:pathLst>
                <a:path w="3719" h="5595">
                  <a:moveTo>
                    <a:pt x="938" y="5594"/>
                  </a:moveTo>
                  <a:lnTo>
                    <a:pt x="938" y="5594"/>
                  </a:lnTo>
                  <a:cubicBezTo>
                    <a:pt x="1469" y="5594"/>
                    <a:pt x="1469" y="5594"/>
                    <a:pt x="1469" y="5594"/>
                  </a:cubicBezTo>
                  <a:cubicBezTo>
                    <a:pt x="1407" y="5000"/>
                    <a:pt x="1157" y="4438"/>
                    <a:pt x="938" y="3969"/>
                  </a:cubicBezTo>
                  <a:cubicBezTo>
                    <a:pt x="719" y="3500"/>
                    <a:pt x="532" y="3063"/>
                    <a:pt x="532" y="2594"/>
                  </a:cubicBezTo>
                  <a:cubicBezTo>
                    <a:pt x="532" y="2094"/>
                    <a:pt x="813" y="1563"/>
                    <a:pt x="1313" y="1219"/>
                  </a:cubicBezTo>
                  <a:cubicBezTo>
                    <a:pt x="1407" y="1125"/>
                    <a:pt x="1625" y="969"/>
                    <a:pt x="1844" y="750"/>
                  </a:cubicBezTo>
                  <a:cubicBezTo>
                    <a:pt x="2062" y="969"/>
                    <a:pt x="2312" y="1125"/>
                    <a:pt x="2406" y="1219"/>
                  </a:cubicBezTo>
                  <a:cubicBezTo>
                    <a:pt x="2874" y="1563"/>
                    <a:pt x="3187" y="2094"/>
                    <a:pt x="3187" y="2594"/>
                  </a:cubicBezTo>
                  <a:cubicBezTo>
                    <a:pt x="3187" y="3063"/>
                    <a:pt x="2968" y="3500"/>
                    <a:pt x="2781" y="3969"/>
                  </a:cubicBezTo>
                  <a:cubicBezTo>
                    <a:pt x="2562" y="4438"/>
                    <a:pt x="2312" y="5000"/>
                    <a:pt x="2249" y="5594"/>
                  </a:cubicBezTo>
                  <a:cubicBezTo>
                    <a:pt x="2781" y="5594"/>
                    <a:pt x="2781" y="5594"/>
                    <a:pt x="2781" y="5594"/>
                  </a:cubicBezTo>
                  <a:cubicBezTo>
                    <a:pt x="2843" y="5094"/>
                    <a:pt x="3062" y="4625"/>
                    <a:pt x="3249" y="4188"/>
                  </a:cubicBezTo>
                  <a:cubicBezTo>
                    <a:pt x="3499" y="3656"/>
                    <a:pt x="3718" y="3156"/>
                    <a:pt x="3718" y="2594"/>
                  </a:cubicBezTo>
                  <a:cubicBezTo>
                    <a:pt x="3718" y="1938"/>
                    <a:pt x="3343" y="1250"/>
                    <a:pt x="2718" y="781"/>
                  </a:cubicBezTo>
                  <a:cubicBezTo>
                    <a:pt x="2656" y="719"/>
                    <a:pt x="2281" y="438"/>
                    <a:pt x="2062" y="188"/>
                  </a:cubicBezTo>
                  <a:cubicBezTo>
                    <a:pt x="1844" y="0"/>
                    <a:pt x="1844" y="0"/>
                    <a:pt x="1844" y="0"/>
                  </a:cubicBezTo>
                  <a:cubicBezTo>
                    <a:pt x="1657" y="188"/>
                    <a:pt x="1657" y="188"/>
                    <a:pt x="1657" y="188"/>
                  </a:cubicBezTo>
                  <a:cubicBezTo>
                    <a:pt x="1438" y="438"/>
                    <a:pt x="1063" y="719"/>
                    <a:pt x="1000" y="781"/>
                  </a:cubicBezTo>
                  <a:cubicBezTo>
                    <a:pt x="375" y="1250"/>
                    <a:pt x="0" y="1938"/>
                    <a:pt x="0" y="2594"/>
                  </a:cubicBezTo>
                  <a:cubicBezTo>
                    <a:pt x="0" y="3156"/>
                    <a:pt x="219" y="3656"/>
                    <a:pt x="469" y="4188"/>
                  </a:cubicBezTo>
                  <a:cubicBezTo>
                    <a:pt x="657" y="4625"/>
                    <a:pt x="875" y="5094"/>
                    <a:pt x="938" y="5594"/>
                  </a:cubicBezTo>
                </a:path>
              </a:pathLst>
            </a:custGeom>
            <a:grpFill/>
            <a:ln>
              <a:noFill/>
            </a:ln>
          </p:spPr>
        </p:sp>
        <p:sp>
          <p:nvSpPr>
            <p:cNvPr id="31" name="Freeform 11">
              <a:extLst>
                <a:ext uri="{FF2B5EF4-FFF2-40B4-BE49-F238E27FC236}">
                  <a16:creationId xmlns:a16="http://schemas.microsoft.com/office/drawing/2014/main" id="{F27CDA6D-C6BF-8747-A748-820356AE67A1}"/>
                </a:ext>
              </a:extLst>
            </p:cNvPr>
            <p:cNvSpPr/>
            <p:nvPr/>
          </p:nvSpPr>
          <p:spPr>
            <a:xfrm>
              <a:off x="3965760" y="3179160"/>
              <a:ext cx="2182320" cy="191520"/>
            </a:xfrm>
            <a:custGeom>
              <a:avLst/>
              <a:gdLst/>
              <a:ahLst/>
              <a:cxnLst/>
              <a:rect l="0" t="0" r="r" b="b"/>
              <a:pathLst>
                <a:path w="6062" h="532">
                  <a:moveTo>
                    <a:pt x="0" y="531"/>
                  </a:moveTo>
                  <a:lnTo>
                    <a:pt x="6061" y="531"/>
                  </a:lnTo>
                  <a:lnTo>
                    <a:pt x="6061" y="0"/>
                  </a:lnTo>
                  <a:lnTo>
                    <a:pt x="0" y="0"/>
                  </a:lnTo>
                  <a:lnTo>
                    <a:pt x="0" y="531"/>
                  </a:lnTo>
                </a:path>
              </a:pathLst>
            </a:custGeom>
            <a:grpFill/>
            <a:ln>
              <a:noFill/>
            </a:ln>
          </p:spPr>
        </p:sp>
      </p:grpSp>
      <p:sp>
        <p:nvSpPr>
          <p:cNvPr id="8" name="Text Placeholder 7">
            <a:extLst>
              <a:ext uri="{FF2B5EF4-FFF2-40B4-BE49-F238E27FC236}">
                <a16:creationId xmlns:a16="http://schemas.microsoft.com/office/drawing/2014/main" id="{B9BF7824-4379-834E-86BB-B51DDD0B2DAC}"/>
              </a:ext>
            </a:extLst>
          </p:cNvPr>
          <p:cNvSpPr>
            <a:spLocks noGrp="1"/>
          </p:cNvSpPr>
          <p:nvPr>
            <p:ph type="body" sz="quarter" idx="10" hasCustomPrompt="1"/>
          </p:nvPr>
        </p:nvSpPr>
        <p:spPr>
          <a:xfrm>
            <a:off x="1981338" y="4569517"/>
            <a:ext cx="8229325" cy="1019175"/>
          </a:xfrm>
        </p:spPr>
        <p:txBody>
          <a:bodyPr>
            <a:noAutofit/>
          </a:bodyPr>
          <a:lstStyle>
            <a:lvl1pPr marL="0" algn="ctr" defTabSz="685800" rtl="0" eaLnBrk="1" latinLnBrk="0" hangingPunct="1">
              <a:defRPr lang="en-US" sz="4050" b="1" kern="1200" dirty="0" smtClean="0">
                <a:solidFill>
                  <a:schemeClr val="bg1"/>
                </a:solidFill>
                <a:latin typeface="Nunito Sans ExtraBold" pitchFamily="2" charset="77"/>
                <a:ea typeface="+mn-ea"/>
                <a:cs typeface="+mn-cs"/>
              </a:defRPr>
            </a:lvl1pPr>
          </a:lstStyle>
          <a:p>
            <a:pPr lvl="0"/>
            <a:r>
              <a:rPr lang="en-US" dirty="0"/>
              <a:t>Insert name here</a:t>
            </a:r>
          </a:p>
        </p:txBody>
      </p:sp>
    </p:spTree>
    <p:extLst>
      <p:ext uri="{BB962C8B-B14F-4D97-AF65-F5344CB8AC3E}">
        <p14:creationId xmlns:p14="http://schemas.microsoft.com/office/powerpoint/2010/main" val="95781168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Thank you">
    <p:bg>
      <p:bgPr>
        <a:solidFill>
          <a:schemeClr val="tx2"/>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dirty="0"/>
              <a:t>Presentation title</a:t>
            </a:r>
            <a:endParaRPr dirty="0"/>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a:defRPr lang="en-US" sz="1350" b="0" i="0" kern="1200" spc="-4" dirty="0" smtClean="0">
                <a:solidFill>
                  <a:srgbClr val="FFFFFF"/>
                </a:solidFill>
                <a:latin typeface="Nunito Sans Black" charset="0"/>
                <a:ea typeface="Nunito Sans Black" charset="0"/>
                <a:cs typeface="Nunito Sans Black" charset="0"/>
              </a:defRPr>
            </a:lvl1pPr>
          </a:lstStyle>
          <a:p>
            <a:pPr marL="9525" lvl="0" algn="l" defTabSz="685800" rtl="0" eaLnBrk="1" latinLnBrk="0" hangingPunct="1">
              <a:lnSpc>
                <a:spcPct val="100000"/>
              </a:lnSpc>
              <a:spcBef>
                <a:spcPts val="30"/>
              </a:spcBef>
            </a:pPr>
            <a:r>
              <a:rPr lang="en-US" dirty="0"/>
              <a:t>Page heading</a:t>
            </a:r>
            <a:endParaRPr dirty="0"/>
          </a:p>
        </p:txBody>
      </p:sp>
      <p:sp>
        <p:nvSpPr>
          <p:cNvPr id="4" name="Holder 4"/>
          <p:cNvSpPr>
            <a:spLocks noGrp="1"/>
          </p:cNvSpPr>
          <p:nvPr>
            <p:ph type="ftr" sz="quarter" idx="5"/>
          </p:nvPr>
        </p:nvSpPr>
        <p:spPr/>
        <p:txBody>
          <a:bodyPr lIns="0" tIns="0" rIns="0" bIns="0"/>
          <a:lstStyle>
            <a:lvl1pPr>
              <a:defRPr sz="750" b="1" i="0">
                <a:solidFill>
                  <a:schemeClr val="bg1"/>
                </a:solidFill>
                <a:latin typeface="Nunito Sans" charset="0"/>
                <a:ea typeface="Nunito Sans" charset="0"/>
                <a:cs typeface="Nunito Sans" charset="0"/>
              </a:defRPr>
            </a:lvl1pPr>
          </a:lstStyle>
          <a:p>
            <a:pPr marL="9525" defTabSz="685800">
              <a:spcBef>
                <a:spcPts val="83"/>
              </a:spcBef>
            </a:pPr>
            <a:r>
              <a:rPr lang="en-US" spc="56">
                <a:solidFill>
                  <a:srgbClr val="FFFFFF"/>
                </a:solidFill>
              </a:rPr>
              <a:t>© </a:t>
            </a:r>
            <a:r>
              <a:rPr lang="en-US" spc="-4">
                <a:solidFill>
                  <a:srgbClr val="FFFFFF"/>
                </a:solidFill>
              </a:rPr>
              <a:t>The </a:t>
            </a:r>
            <a:r>
              <a:rPr lang="en-US" spc="-15">
                <a:solidFill>
                  <a:srgbClr val="FFFFFF"/>
                </a:solidFill>
              </a:rPr>
              <a:t>Scout Association</a:t>
            </a:r>
            <a:endParaRPr lang="en-US" spc="-15" dirty="0">
              <a:solidFill>
                <a:srgbClr val="FFFFFF"/>
              </a:solidFill>
            </a:endParaRPr>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solidFill>
                  <a:srgbClr val="FFFFFF"/>
                </a:solidFill>
              </a:rPr>
              <a:t>18/02/2018</a:t>
            </a:r>
            <a:endParaRPr lang="mr-IN" dirty="0">
              <a:solidFill>
                <a:srgbClr val="FFFFFF"/>
              </a:solidFill>
            </a:endParaRPr>
          </a:p>
        </p:txBody>
      </p:sp>
      <p:sp>
        <p:nvSpPr>
          <p:cNvPr id="6" name="Holder 6"/>
          <p:cNvSpPr>
            <a:spLocks noGrp="1"/>
          </p:cNvSpPr>
          <p:nvPr>
            <p:ph type="sldNum" sz="quarter" idx="7"/>
          </p:nvPr>
        </p:nvSpPr>
        <p:spPr/>
        <p:txBody>
          <a:bodyPr lIns="0" tIns="0" rIns="0" bIns="0"/>
          <a:lstStyle>
            <a:lvl1pPr>
              <a:defRPr sz="750" b="1" i="0">
                <a:solidFill>
                  <a:schemeClr val="bg1"/>
                </a:solidFill>
                <a:latin typeface="Nunito Sans" charset="0"/>
                <a:ea typeface="Nunito Sans" charset="0"/>
                <a:cs typeface="Nunito Sans" charset="0"/>
              </a:defRPr>
            </a:lvl1pPr>
          </a:lstStyle>
          <a:p>
            <a:pPr marL="19050" defTabSz="685800">
              <a:spcBef>
                <a:spcPts val="83"/>
              </a:spcBef>
            </a:pPr>
            <a:fld id="{81D60167-4931-47E6-BA6A-407CBD079E47}" type="slidenum">
              <a:rPr lang="uk-UA" spc="26" smtClean="0">
                <a:solidFill>
                  <a:srgbClr val="FFFFFF"/>
                </a:solidFill>
              </a:rPr>
              <a:pPr marL="19050" defTabSz="685800">
                <a:spcBef>
                  <a:spcPts val="83"/>
                </a:spcBef>
              </a:pPr>
              <a:t>‹#›</a:t>
            </a:fld>
            <a:endParaRPr lang="uk-UA" spc="26" dirty="0">
              <a:solidFill>
                <a:srgbClr val="FFFFFF"/>
              </a:solidFill>
            </a:endParaRPr>
          </a:p>
        </p:txBody>
      </p:sp>
      <p:sp>
        <p:nvSpPr>
          <p:cNvPr id="19" name="object 2"/>
          <p:cNvSpPr txBox="1"/>
          <p:nvPr userDrawn="1"/>
        </p:nvSpPr>
        <p:spPr>
          <a:xfrm>
            <a:off x="2266950" y="4034726"/>
            <a:ext cx="2558415" cy="632866"/>
          </a:xfrm>
          <a:prstGeom prst="rect">
            <a:avLst/>
          </a:prstGeom>
        </p:spPr>
        <p:txBody>
          <a:bodyPr vert="horz" wrap="square" lIns="0" tIns="9525" rIns="0" bIns="0" rtlCol="0">
            <a:spAutoFit/>
          </a:bodyPr>
          <a:lstStyle/>
          <a:p>
            <a:pPr marL="9525" marR="0" lvl="0" indent="0" algn="l" defTabSz="685800" rtl="0" eaLnBrk="1" fontAlgn="auto" latinLnBrk="0" hangingPunct="1">
              <a:lnSpc>
                <a:spcPct val="100000"/>
              </a:lnSpc>
              <a:spcBef>
                <a:spcPts val="75"/>
              </a:spcBef>
              <a:spcAft>
                <a:spcPts val="0"/>
              </a:spcAft>
              <a:buClrTx/>
              <a:buSzTx/>
              <a:buFontTx/>
              <a:buNone/>
              <a:tabLst/>
              <a:defRPr/>
            </a:pPr>
            <a:r>
              <a:rPr kumimoji="0" sz="4050" b="0" i="0" u="none" strike="noStrike" kern="1200" cap="none" spc="-4" normalizeH="0" baseline="0" noProof="0" dirty="0">
                <a:ln>
                  <a:noFill/>
                </a:ln>
                <a:solidFill>
                  <a:srgbClr val="FFFFFF"/>
                </a:solidFill>
                <a:effectLst/>
                <a:uLnTx/>
                <a:uFillTx/>
                <a:latin typeface="Nunito Sans Black" pitchFamily="2" charset="77"/>
                <a:ea typeface="Nunito Sans Black" charset="0"/>
                <a:cs typeface="Nunito Sans Black" charset="0"/>
              </a:rPr>
              <a:t>Thank</a:t>
            </a:r>
            <a:r>
              <a:rPr kumimoji="0" sz="4050" b="0" i="0" u="none" strike="noStrike" kern="1200" cap="none" spc="-30" normalizeH="0" baseline="0" noProof="0" dirty="0">
                <a:ln>
                  <a:noFill/>
                </a:ln>
                <a:solidFill>
                  <a:srgbClr val="FFFFFF"/>
                </a:solidFill>
                <a:effectLst/>
                <a:uLnTx/>
                <a:uFillTx/>
                <a:latin typeface="Nunito Sans Black" pitchFamily="2" charset="77"/>
                <a:ea typeface="Nunito Sans Black" charset="0"/>
                <a:cs typeface="Nunito Sans Black" charset="0"/>
              </a:rPr>
              <a:t> </a:t>
            </a:r>
            <a:r>
              <a:rPr kumimoji="0" sz="4050" b="0" i="0" u="none" strike="noStrike" kern="1200" cap="none" spc="-98" normalizeH="0" baseline="0" noProof="0" dirty="0">
                <a:ln>
                  <a:noFill/>
                </a:ln>
                <a:solidFill>
                  <a:srgbClr val="FFFFFF"/>
                </a:solidFill>
                <a:effectLst/>
                <a:uLnTx/>
                <a:uFillTx/>
                <a:latin typeface="Nunito Sans Black" pitchFamily="2" charset="77"/>
                <a:ea typeface="Nunito Sans Black" charset="0"/>
                <a:cs typeface="Nunito Sans Black" charset="0"/>
              </a:rPr>
              <a:t>you</a:t>
            </a:r>
            <a:endParaRPr kumimoji="0" sz="4050" b="0" i="0" u="none" strike="noStrike" kern="1200" cap="none" spc="0" normalizeH="0" baseline="0" noProof="0" dirty="0">
              <a:ln>
                <a:noFill/>
              </a:ln>
              <a:solidFill>
                <a:srgbClr val="000000"/>
              </a:solidFill>
              <a:effectLst/>
              <a:uLnTx/>
              <a:uFillTx/>
              <a:latin typeface="Nunito Sans Black" pitchFamily="2" charset="77"/>
              <a:ea typeface="Nunito Sans Black" charset="0"/>
              <a:cs typeface="Nunito Sans Black" charset="0"/>
            </a:endParaRPr>
          </a:p>
        </p:txBody>
      </p:sp>
      <p:grpSp>
        <p:nvGrpSpPr>
          <p:cNvPr id="20" name="Group 19"/>
          <p:cNvGrpSpPr/>
          <p:nvPr userDrawn="1"/>
        </p:nvGrpSpPr>
        <p:grpSpPr>
          <a:xfrm>
            <a:off x="10077450" y="359569"/>
            <a:ext cx="1752622" cy="493120"/>
            <a:chOff x="228240" y="2152440"/>
            <a:chExt cx="10101600" cy="2842200"/>
          </a:xfrm>
          <a:solidFill>
            <a:schemeClr val="bg1"/>
          </a:solidFill>
        </p:grpSpPr>
        <p:sp>
          <p:nvSpPr>
            <p:cNvPr id="21" name="Freeform 1"/>
            <p:cNvSpPr/>
            <p:nvPr/>
          </p:nvSpPr>
          <p:spPr>
            <a:xfrm>
              <a:off x="228240" y="3147480"/>
              <a:ext cx="1115280" cy="1442880"/>
            </a:xfrm>
            <a:custGeom>
              <a:avLst/>
              <a:gdLst/>
              <a:ahLst/>
              <a:cxnLst/>
              <a:rect l="0" t="0" r="r" b="b"/>
              <a:pathLst>
                <a:path w="3098" h="4008">
                  <a:moveTo>
                    <a:pt x="0" y="3369"/>
                  </a:moveTo>
                  <a:lnTo>
                    <a:pt x="0" y="3369"/>
                  </a:lnTo>
                  <a:cubicBezTo>
                    <a:pt x="516" y="2762"/>
                    <a:pt x="516" y="2762"/>
                    <a:pt x="516" y="2762"/>
                  </a:cubicBezTo>
                  <a:cubicBezTo>
                    <a:pt x="880" y="3065"/>
                    <a:pt x="1245" y="3248"/>
                    <a:pt x="1670" y="3248"/>
                  </a:cubicBezTo>
                  <a:cubicBezTo>
                    <a:pt x="2035" y="3248"/>
                    <a:pt x="2247" y="3096"/>
                    <a:pt x="2247" y="2883"/>
                  </a:cubicBezTo>
                  <a:cubicBezTo>
                    <a:pt x="2247" y="2853"/>
                    <a:pt x="2247" y="2853"/>
                    <a:pt x="2247" y="2853"/>
                  </a:cubicBezTo>
                  <a:cubicBezTo>
                    <a:pt x="2247" y="2641"/>
                    <a:pt x="2095" y="2549"/>
                    <a:pt x="1458" y="2367"/>
                  </a:cubicBezTo>
                  <a:cubicBezTo>
                    <a:pt x="668" y="2155"/>
                    <a:pt x="152" y="1942"/>
                    <a:pt x="152" y="1184"/>
                  </a:cubicBezTo>
                  <a:cubicBezTo>
                    <a:pt x="152" y="1154"/>
                    <a:pt x="152" y="1154"/>
                    <a:pt x="152" y="1154"/>
                  </a:cubicBezTo>
                  <a:cubicBezTo>
                    <a:pt x="152" y="455"/>
                    <a:pt x="729" y="0"/>
                    <a:pt x="1518" y="0"/>
                  </a:cubicBezTo>
                  <a:cubicBezTo>
                    <a:pt x="2095" y="0"/>
                    <a:pt x="2581" y="182"/>
                    <a:pt x="2976" y="485"/>
                  </a:cubicBezTo>
                  <a:cubicBezTo>
                    <a:pt x="2521" y="1123"/>
                    <a:pt x="2521" y="1123"/>
                    <a:pt x="2521" y="1123"/>
                  </a:cubicBezTo>
                  <a:cubicBezTo>
                    <a:pt x="2187" y="911"/>
                    <a:pt x="1852" y="758"/>
                    <a:pt x="1518" y="758"/>
                  </a:cubicBezTo>
                  <a:cubicBezTo>
                    <a:pt x="1185" y="758"/>
                    <a:pt x="1002" y="911"/>
                    <a:pt x="1002" y="1093"/>
                  </a:cubicBezTo>
                  <a:lnTo>
                    <a:pt x="1002" y="1093"/>
                  </a:lnTo>
                  <a:cubicBezTo>
                    <a:pt x="1002" y="1365"/>
                    <a:pt x="1185" y="1426"/>
                    <a:pt x="1852" y="1608"/>
                  </a:cubicBezTo>
                  <a:cubicBezTo>
                    <a:pt x="2642" y="1820"/>
                    <a:pt x="3097" y="2093"/>
                    <a:pt x="3097" y="2792"/>
                  </a:cubicBezTo>
                  <a:lnTo>
                    <a:pt x="3097" y="2792"/>
                  </a:lnTo>
                  <a:cubicBezTo>
                    <a:pt x="3097" y="3551"/>
                    <a:pt x="2490" y="4007"/>
                    <a:pt x="1670" y="4007"/>
                  </a:cubicBezTo>
                  <a:cubicBezTo>
                    <a:pt x="1063" y="4007"/>
                    <a:pt x="486" y="3794"/>
                    <a:pt x="0" y="3369"/>
                  </a:cubicBezTo>
                </a:path>
              </a:pathLst>
            </a:custGeom>
            <a:grpFill/>
            <a:ln>
              <a:noFill/>
            </a:ln>
          </p:spPr>
        </p:sp>
        <p:sp>
          <p:nvSpPr>
            <p:cNvPr id="22" name="Freeform 2"/>
            <p:cNvSpPr/>
            <p:nvPr/>
          </p:nvSpPr>
          <p:spPr>
            <a:xfrm>
              <a:off x="1452600" y="3475440"/>
              <a:ext cx="995400" cy="1114920"/>
            </a:xfrm>
            <a:custGeom>
              <a:avLst/>
              <a:gdLst/>
              <a:ahLst/>
              <a:cxnLst/>
              <a:rect l="0" t="0" r="r" b="b"/>
              <a:pathLst>
                <a:path w="2765" h="3097">
                  <a:moveTo>
                    <a:pt x="0" y="1547"/>
                  </a:moveTo>
                  <a:lnTo>
                    <a:pt x="0" y="1547"/>
                  </a:lnTo>
                  <a:lnTo>
                    <a:pt x="0" y="1547"/>
                  </a:lnTo>
                  <a:cubicBezTo>
                    <a:pt x="0" y="697"/>
                    <a:pt x="668" y="0"/>
                    <a:pt x="1579" y="0"/>
                  </a:cubicBezTo>
                  <a:cubicBezTo>
                    <a:pt x="2126" y="0"/>
                    <a:pt x="2490" y="182"/>
                    <a:pt x="2764" y="485"/>
                  </a:cubicBezTo>
                  <a:cubicBezTo>
                    <a:pt x="2247" y="1061"/>
                    <a:pt x="2247" y="1061"/>
                    <a:pt x="2247" y="1061"/>
                  </a:cubicBezTo>
                  <a:cubicBezTo>
                    <a:pt x="2065" y="849"/>
                    <a:pt x="1852" y="728"/>
                    <a:pt x="1579" y="728"/>
                  </a:cubicBezTo>
                  <a:cubicBezTo>
                    <a:pt x="1154" y="728"/>
                    <a:pt x="851" y="1092"/>
                    <a:pt x="851" y="1547"/>
                  </a:cubicBezTo>
                  <a:lnTo>
                    <a:pt x="851" y="1547"/>
                  </a:lnTo>
                  <a:cubicBezTo>
                    <a:pt x="851" y="2003"/>
                    <a:pt x="1124" y="2367"/>
                    <a:pt x="1610" y="2367"/>
                  </a:cubicBezTo>
                  <a:cubicBezTo>
                    <a:pt x="1883" y="2367"/>
                    <a:pt x="2065" y="2246"/>
                    <a:pt x="2278" y="2064"/>
                  </a:cubicBezTo>
                  <a:cubicBezTo>
                    <a:pt x="2764" y="2550"/>
                    <a:pt x="2764" y="2550"/>
                    <a:pt x="2764" y="2550"/>
                  </a:cubicBezTo>
                  <a:cubicBezTo>
                    <a:pt x="2490" y="2883"/>
                    <a:pt x="2157" y="3096"/>
                    <a:pt x="1549" y="3096"/>
                  </a:cubicBezTo>
                  <a:cubicBezTo>
                    <a:pt x="668" y="3096"/>
                    <a:pt x="0" y="2397"/>
                    <a:pt x="0" y="1547"/>
                  </a:cubicBezTo>
                </a:path>
              </a:pathLst>
            </a:custGeom>
            <a:grpFill/>
            <a:ln>
              <a:noFill/>
            </a:ln>
          </p:spPr>
        </p:sp>
        <p:sp>
          <p:nvSpPr>
            <p:cNvPr id="23" name="Freeform 3"/>
            <p:cNvSpPr/>
            <p:nvPr/>
          </p:nvSpPr>
          <p:spPr>
            <a:xfrm>
              <a:off x="2513160" y="3475440"/>
              <a:ext cx="1159200" cy="1114920"/>
            </a:xfrm>
            <a:custGeom>
              <a:avLst/>
              <a:gdLst/>
              <a:ahLst/>
              <a:cxnLst/>
              <a:rect l="0" t="0" r="r" b="b"/>
              <a:pathLst>
                <a:path w="3220" h="3097">
                  <a:moveTo>
                    <a:pt x="2399" y="1547"/>
                  </a:moveTo>
                  <a:lnTo>
                    <a:pt x="2399" y="1547"/>
                  </a:lnTo>
                  <a:lnTo>
                    <a:pt x="2399" y="1547"/>
                  </a:lnTo>
                  <a:cubicBezTo>
                    <a:pt x="2399" y="1122"/>
                    <a:pt x="2065" y="728"/>
                    <a:pt x="1609" y="728"/>
                  </a:cubicBezTo>
                  <a:cubicBezTo>
                    <a:pt x="1123" y="728"/>
                    <a:pt x="820" y="1092"/>
                    <a:pt x="820" y="1547"/>
                  </a:cubicBezTo>
                  <a:lnTo>
                    <a:pt x="820" y="1547"/>
                  </a:lnTo>
                  <a:cubicBezTo>
                    <a:pt x="820" y="1972"/>
                    <a:pt x="1154" y="2367"/>
                    <a:pt x="1609" y="2367"/>
                  </a:cubicBezTo>
                  <a:cubicBezTo>
                    <a:pt x="2095" y="2367"/>
                    <a:pt x="2399" y="2003"/>
                    <a:pt x="2399" y="1547"/>
                  </a:cubicBezTo>
                  <a:moveTo>
                    <a:pt x="0" y="1547"/>
                  </a:moveTo>
                  <a:lnTo>
                    <a:pt x="0" y="1547"/>
                  </a:lnTo>
                  <a:lnTo>
                    <a:pt x="0" y="1547"/>
                  </a:lnTo>
                  <a:cubicBezTo>
                    <a:pt x="0" y="697"/>
                    <a:pt x="698" y="0"/>
                    <a:pt x="1609" y="0"/>
                  </a:cubicBezTo>
                  <a:cubicBezTo>
                    <a:pt x="2551" y="0"/>
                    <a:pt x="3219" y="667"/>
                    <a:pt x="3219" y="1547"/>
                  </a:cubicBezTo>
                  <a:lnTo>
                    <a:pt x="3219" y="1547"/>
                  </a:lnTo>
                  <a:cubicBezTo>
                    <a:pt x="3219" y="2397"/>
                    <a:pt x="2521" y="3096"/>
                    <a:pt x="1609" y="3096"/>
                  </a:cubicBezTo>
                  <a:cubicBezTo>
                    <a:pt x="668" y="3096"/>
                    <a:pt x="0" y="2428"/>
                    <a:pt x="0" y="1547"/>
                  </a:cubicBezTo>
                </a:path>
              </a:pathLst>
            </a:custGeom>
            <a:grpFill/>
            <a:ln>
              <a:noFill/>
            </a:ln>
          </p:spPr>
        </p:sp>
        <p:sp>
          <p:nvSpPr>
            <p:cNvPr id="24" name="Freeform 4"/>
            <p:cNvSpPr/>
            <p:nvPr/>
          </p:nvSpPr>
          <p:spPr>
            <a:xfrm>
              <a:off x="3792240" y="3497040"/>
              <a:ext cx="984240" cy="1093320"/>
            </a:xfrm>
            <a:custGeom>
              <a:avLst/>
              <a:gdLst/>
              <a:ahLst/>
              <a:cxnLst/>
              <a:rect l="0" t="0" r="r" b="b"/>
              <a:pathLst>
                <a:path w="2734" h="3037">
                  <a:moveTo>
                    <a:pt x="0" y="1912"/>
                  </a:moveTo>
                  <a:lnTo>
                    <a:pt x="0" y="1912"/>
                  </a:lnTo>
                  <a:cubicBezTo>
                    <a:pt x="0" y="0"/>
                    <a:pt x="0" y="0"/>
                    <a:pt x="0" y="0"/>
                  </a:cubicBezTo>
                  <a:cubicBezTo>
                    <a:pt x="850" y="0"/>
                    <a:pt x="850" y="0"/>
                    <a:pt x="850" y="0"/>
                  </a:cubicBezTo>
                  <a:cubicBezTo>
                    <a:pt x="850" y="1639"/>
                    <a:pt x="850" y="1639"/>
                    <a:pt x="850" y="1639"/>
                  </a:cubicBezTo>
                  <a:cubicBezTo>
                    <a:pt x="850" y="2064"/>
                    <a:pt x="1033" y="2247"/>
                    <a:pt x="1367" y="2247"/>
                  </a:cubicBezTo>
                  <a:cubicBezTo>
                    <a:pt x="1670" y="2247"/>
                    <a:pt x="1883" y="2064"/>
                    <a:pt x="1883" y="1639"/>
                  </a:cubicBezTo>
                  <a:cubicBezTo>
                    <a:pt x="1883" y="0"/>
                    <a:pt x="1883" y="0"/>
                    <a:pt x="1883" y="0"/>
                  </a:cubicBezTo>
                  <a:cubicBezTo>
                    <a:pt x="2733" y="0"/>
                    <a:pt x="2733" y="0"/>
                    <a:pt x="2733" y="0"/>
                  </a:cubicBezTo>
                  <a:cubicBezTo>
                    <a:pt x="2733" y="2976"/>
                    <a:pt x="2733" y="2976"/>
                    <a:pt x="2733" y="2976"/>
                  </a:cubicBezTo>
                  <a:cubicBezTo>
                    <a:pt x="1883" y="2976"/>
                    <a:pt x="1883" y="2976"/>
                    <a:pt x="1883" y="2976"/>
                  </a:cubicBezTo>
                  <a:cubicBezTo>
                    <a:pt x="1883" y="2550"/>
                    <a:pt x="1883" y="2550"/>
                    <a:pt x="1883" y="2550"/>
                  </a:cubicBezTo>
                  <a:cubicBezTo>
                    <a:pt x="1700" y="2793"/>
                    <a:pt x="1427" y="3036"/>
                    <a:pt x="1002" y="3036"/>
                  </a:cubicBezTo>
                  <a:cubicBezTo>
                    <a:pt x="364" y="3036"/>
                    <a:pt x="0" y="2611"/>
                    <a:pt x="0" y="1912"/>
                  </a:cubicBezTo>
                </a:path>
              </a:pathLst>
            </a:custGeom>
            <a:grpFill/>
            <a:ln>
              <a:noFill/>
            </a:ln>
          </p:spPr>
        </p:sp>
        <p:sp>
          <p:nvSpPr>
            <p:cNvPr id="25" name="Freeform 5"/>
            <p:cNvSpPr/>
            <p:nvPr/>
          </p:nvSpPr>
          <p:spPr>
            <a:xfrm>
              <a:off x="4951080" y="3223800"/>
              <a:ext cx="557640" cy="1355760"/>
            </a:xfrm>
            <a:custGeom>
              <a:avLst/>
              <a:gdLst/>
              <a:ahLst/>
              <a:cxnLst/>
              <a:rect l="0" t="0" r="r" b="b"/>
              <a:pathLst>
                <a:path w="1549" h="3766">
                  <a:moveTo>
                    <a:pt x="0" y="2884"/>
                  </a:moveTo>
                  <a:lnTo>
                    <a:pt x="0" y="2884"/>
                  </a:lnTo>
                  <a:cubicBezTo>
                    <a:pt x="0" y="0"/>
                    <a:pt x="0" y="0"/>
                    <a:pt x="0" y="0"/>
                  </a:cubicBezTo>
                  <a:cubicBezTo>
                    <a:pt x="850" y="0"/>
                    <a:pt x="850" y="0"/>
                    <a:pt x="850" y="0"/>
                  </a:cubicBezTo>
                  <a:cubicBezTo>
                    <a:pt x="850" y="759"/>
                    <a:pt x="850" y="759"/>
                    <a:pt x="850" y="759"/>
                  </a:cubicBezTo>
                  <a:cubicBezTo>
                    <a:pt x="1548" y="759"/>
                    <a:pt x="1548" y="759"/>
                    <a:pt x="1548" y="759"/>
                  </a:cubicBezTo>
                  <a:cubicBezTo>
                    <a:pt x="1548" y="1487"/>
                    <a:pt x="1548" y="1487"/>
                    <a:pt x="1548" y="1487"/>
                  </a:cubicBezTo>
                  <a:cubicBezTo>
                    <a:pt x="850" y="1487"/>
                    <a:pt x="850" y="1487"/>
                    <a:pt x="850" y="1487"/>
                  </a:cubicBezTo>
                  <a:cubicBezTo>
                    <a:pt x="850" y="2732"/>
                    <a:pt x="850" y="2732"/>
                    <a:pt x="850" y="2732"/>
                  </a:cubicBezTo>
                  <a:cubicBezTo>
                    <a:pt x="850" y="2945"/>
                    <a:pt x="941" y="3036"/>
                    <a:pt x="1122" y="3036"/>
                  </a:cubicBezTo>
                  <a:cubicBezTo>
                    <a:pt x="1274" y="3036"/>
                    <a:pt x="1396" y="3006"/>
                    <a:pt x="1517" y="2914"/>
                  </a:cubicBezTo>
                  <a:cubicBezTo>
                    <a:pt x="1517" y="3613"/>
                    <a:pt x="1517" y="3613"/>
                    <a:pt x="1517" y="3613"/>
                  </a:cubicBezTo>
                  <a:cubicBezTo>
                    <a:pt x="1365" y="3703"/>
                    <a:pt x="1153" y="3765"/>
                    <a:pt x="881" y="3765"/>
                  </a:cubicBezTo>
                  <a:cubicBezTo>
                    <a:pt x="334" y="3765"/>
                    <a:pt x="0" y="3582"/>
                    <a:pt x="0" y="2884"/>
                  </a:cubicBezTo>
                </a:path>
              </a:pathLst>
            </a:custGeom>
            <a:grpFill/>
            <a:ln>
              <a:noFill/>
            </a:ln>
          </p:spPr>
        </p:sp>
        <p:sp>
          <p:nvSpPr>
            <p:cNvPr id="26" name="Freeform 6"/>
            <p:cNvSpPr/>
            <p:nvPr/>
          </p:nvSpPr>
          <p:spPr>
            <a:xfrm>
              <a:off x="5639760" y="3475440"/>
              <a:ext cx="874800" cy="1114920"/>
            </a:xfrm>
            <a:custGeom>
              <a:avLst/>
              <a:gdLst/>
              <a:ahLst/>
              <a:cxnLst/>
              <a:rect l="0" t="0" r="r" b="b"/>
              <a:pathLst>
                <a:path w="2430" h="3097">
                  <a:moveTo>
                    <a:pt x="0" y="2640"/>
                  </a:moveTo>
                  <a:lnTo>
                    <a:pt x="0" y="2640"/>
                  </a:lnTo>
                  <a:cubicBezTo>
                    <a:pt x="364" y="2094"/>
                    <a:pt x="364" y="2094"/>
                    <a:pt x="364" y="2094"/>
                  </a:cubicBezTo>
                  <a:cubicBezTo>
                    <a:pt x="697" y="2307"/>
                    <a:pt x="1032" y="2428"/>
                    <a:pt x="1305" y="2428"/>
                  </a:cubicBezTo>
                  <a:cubicBezTo>
                    <a:pt x="1548" y="2428"/>
                    <a:pt x="1669" y="2337"/>
                    <a:pt x="1669" y="2215"/>
                  </a:cubicBezTo>
                  <a:lnTo>
                    <a:pt x="1669" y="2215"/>
                  </a:lnTo>
                  <a:cubicBezTo>
                    <a:pt x="1669" y="2033"/>
                    <a:pt x="1366" y="1972"/>
                    <a:pt x="1032" y="1851"/>
                  </a:cubicBezTo>
                  <a:cubicBezTo>
                    <a:pt x="637" y="1730"/>
                    <a:pt x="151" y="1547"/>
                    <a:pt x="151" y="971"/>
                  </a:cubicBezTo>
                  <a:cubicBezTo>
                    <a:pt x="151" y="940"/>
                    <a:pt x="151" y="940"/>
                    <a:pt x="151" y="940"/>
                  </a:cubicBezTo>
                  <a:cubicBezTo>
                    <a:pt x="151" y="332"/>
                    <a:pt x="637" y="0"/>
                    <a:pt x="1244" y="0"/>
                  </a:cubicBezTo>
                  <a:cubicBezTo>
                    <a:pt x="1609" y="0"/>
                    <a:pt x="2033" y="121"/>
                    <a:pt x="2368" y="363"/>
                  </a:cubicBezTo>
                  <a:cubicBezTo>
                    <a:pt x="2033" y="940"/>
                    <a:pt x="2033" y="940"/>
                    <a:pt x="2033" y="940"/>
                  </a:cubicBezTo>
                  <a:cubicBezTo>
                    <a:pt x="1730" y="758"/>
                    <a:pt x="1457" y="667"/>
                    <a:pt x="1214" y="667"/>
                  </a:cubicBezTo>
                  <a:cubicBezTo>
                    <a:pt x="1032" y="667"/>
                    <a:pt x="910" y="758"/>
                    <a:pt x="910" y="849"/>
                  </a:cubicBezTo>
                  <a:cubicBezTo>
                    <a:pt x="910" y="879"/>
                    <a:pt x="910" y="879"/>
                    <a:pt x="910" y="879"/>
                  </a:cubicBezTo>
                  <a:cubicBezTo>
                    <a:pt x="910" y="1031"/>
                    <a:pt x="1183" y="1122"/>
                    <a:pt x="1517" y="1244"/>
                  </a:cubicBezTo>
                  <a:cubicBezTo>
                    <a:pt x="1943" y="1365"/>
                    <a:pt x="2429" y="1578"/>
                    <a:pt x="2429" y="2124"/>
                  </a:cubicBezTo>
                  <a:lnTo>
                    <a:pt x="2429" y="2124"/>
                  </a:lnTo>
                  <a:cubicBezTo>
                    <a:pt x="2429" y="2793"/>
                    <a:pt x="1912" y="3096"/>
                    <a:pt x="1275" y="3096"/>
                  </a:cubicBezTo>
                  <a:cubicBezTo>
                    <a:pt x="850" y="3096"/>
                    <a:pt x="394" y="2944"/>
                    <a:pt x="0" y="2640"/>
                  </a:cubicBezTo>
                </a:path>
              </a:pathLst>
            </a:custGeom>
            <a:grpFill/>
            <a:ln>
              <a:noFill/>
            </a:ln>
          </p:spPr>
        </p:sp>
        <p:sp>
          <p:nvSpPr>
            <p:cNvPr id="27" name="Freeform 7"/>
            <p:cNvSpPr/>
            <p:nvPr/>
          </p:nvSpPr>
          <p:spPr>
            <a:xfrm>
              <a:off x="8317800" y="4250880"/>
              <a:ext cx="864360" cy="743760"/>
            </a:xfrm>
            <a:custGeom>
              <a:avLst/>
              <a:gdLst/>
              <a:ahLst/>
              <a:cxnLst/>
              <a:rect l="0" t="0" r="r" b="b"/>
              <a:pathLst>
                <a:path w="2401" h="2066">
                  <a:moveTo>
                    <a:pt x="1914" y="912"/>
                  </a:moveTo>
                  <a:lnTo>
                    <a:pt x="1914" y="912"/>
                  </a:lnTo>
                  <a:cubicBezTo>
                    <a:pt x="1883" y="942"/>
                    <a:pt x="1883" y="942"/>
                    <a:pt x="1883" y="942"/>
                  </a:cubicBezTo>
                  <a:cubicBezTo>
                    <a:pt x="1731" y="1185"/>
                    <a:pt x="1458" y="1428"/>
                    <a:pt x="1185" y="1579"/>
                  </a:cubicBezTo>
                  <a:cubicBezTo>
                    <a:pt x="911" y="1428"/>
                    <a:pt x="638" y="1185"/>
                    <a:pt x="486" y="912"/>
                  </a:cubicBezTo>
                  <a:cubicBezTo>
                    <a:pt x="729" y="547"/>
                    <a:pt x="821" y="213"/>
                    <a:pt x="851" y="0"/>
                  </a:cubicBezTo>
                  <a:cubicBezTo>
                    <a:pt x="425" y="0"/>
                    <a:pt x="425" y="0"/>
                    <a:pt x="425" y="0"/>
                  </a:cubicBezTo>
                  <a:cubicBezTo>
                    <a:pt x="365" y="274"/>
                    <a:pt x="243" y="547"/>
                    <a:pt x="61" y="790"/>
                  </a:cubicBezTo>
                  <a:cubicBezTo>
                    <a:pt x="0" y="882"/>
                    <a:pt x="0" y="882"/>
                    <a:pt x="0" y="882"/>
                  </a:cubicBezTo>
                  <a:cubicBezTo>
                    <a:pt x="31" y="1003"/>
                    <a:pt x="31" y="1003"/>
                    <a:pt x="31" y="1003"/>
                  </a:cubicBezTo>
                  <a:cubicBezTo>
                    <a:pt x="243" y="1397"/>
                    <a:pt x="668" y="1822"/>
                    <a:pt x="1124" y="2005"/>
                  </a:cubicBezTo>
                  <a:cubicBezTo>
                    <a:pt x="1185" y="2065"/>
                    <a:pt x="1185" y="2065"/>
                    <a:pt x="1185" y="2065"/>
                  </a:cubicBezTo>
                  <a:cubicBezTo>
                    <a:pt x="1275" y="2005"/>
                    <a:pt x="1275" y="2005"/>
                    <a:pt x="1275" y="2005"/>
                  </a:cubicBezTo>
                  <a:cubicBezTo>
                    <a:pt x="1671" y="1853"/>
                    <a:pt x="2035" y="1519"/>
                    <a:pt x="2247" y="1185"/>
                  </a:cubicBezTo>
                  <a:cubicBezTo>
                    <a:pt x="2278" y="1124"/>
                    <a:pt x="2339" y="1063"/>
                    <a:pt x="2339" y="1003"/>
                  </a:cubicBezTo>
                  <a:cubicBezTo>
                    <a:pt x="2400" y="882"/>
                    <a:pt x="2400" y="882"/>
                    <a:pt x="2400" y="882"/>
                  </a:cubicBezTo>
                  <a:cubicBezTo>
                    <a:pt x="2339" y="790"/>
                    <a:pt x="2339" y="790"/>
                    <a:pt x="2339" y="790"/>
                  </a:cubicBezTo>
                  <a:cubicBezTo>
                    <a:pt x="2126" y="486"/>
                    <a:pt x="2035" y="183"/>
                    <a:pt x="1974" y="0"/>
                  </a:cubicBezTo>
                  <a:cubicBezTo>
                    <a:pt x="1550" y="0"/>
                    <a:pt x="1550" y="0"/>
                    <a:pt x="1550" y="0"/>
                  </a:cubicBezTo>
                  <a:cubicBezTo>
                    <a:pt x="1580" y="213"/>
                    <a:pt x="1671" y="547"/>
                    <a:pt x="1914" y="912"/>
                  </a:cubicBezTo>
                </a:path>
              </a:pathLst>
            </a:custGeom>
            <a:grpFill/>
            <a:ln>
              <a:noFill/>
            </a:ln>
          </p:spPr>
        </p:sp>
        <p:sp>
          <p:nvSpPr>
            <p:cNvPr id="28" name="Freeform 8"/>
            <p:cNvSpPr/>
            <p:nvPr/>
          </p:nvSpPr>
          <p:spPr>
            <a:xfrm>
              <a:off x="8197560" y="2152440"/>
              <a:ext cx="1104480" cy="1661760"/>
            </a:xfrm>
            <a:custGeom>
              <a:avLst/>
              <a:gdLst/>
              <a:ahLst/>
              <a:cxnLst/>
              <a:rect l="0" t="0" r="r" b="b"/>
              <a:pathLst>
                <a:path w="3068" h="4616">
                  <a:moveTo>
                    <a:pt x="790" y="3279"/>
                  </a:moveTo>
                  <a:lnTo>
                    <a:pt x="790" y="3279"/>
                  </a:lnTo>
                  <a:cubicBezTo>
                    <a:pt x="608" y="2885"/>
                    <a:pt x="426" y="2521"/>
                    <a:pt x="426" y="2156"/>
                  </a:cubicBezTo>
                  <a:cubicBezTo>
                    <a:pt x="456" y="1732"/>
                    <a:pt x="669" y="1306"/>
                    <a:pt x="1093" y="1003"/>
                  </a:cubicBezTo>
                  <a:cubicBezTo>
                    <a:pt x="1155" y="942"/>
                    <a:pt x="1367" y="790"/>
                    <a:pt x="1519" y="638"/>
                  </a:cubicBezTo>
                  <a:cubicBezTo>
                    <a:pt x="1701" y="790"/>
                    <a:pt x="1914" y="942"/>
                    <a:pt x="1974" y="1003"/>
                  </a:cubicBezTo>
                  <a:cubicBezTo>
                    <a:pt x="2369" y="1306"/>
                    <a:pt x="2612" y="1732"/>
                    <a:pt x="2612" y="2156"/>
                  </a:cubicBezTo>
                  <a:cubicBezTo>
                    <a:pt x="2642" y="2521"/>
                    <a:pt x="2460" y="2885"/>
                    <a:pt x="2278" y="3279"/>
                  </a:cubicBezTo>
                  <a:cubicBezTo>
                    <a:pt x="2126" y="3675"/>
                    <a:pt x="1914" y="4129"/>
                    <a:pt x="1852" y="4615"/>
                  </a:cubicBezTo>
                  <a:cubicBezTo>
                    <a:pt x="2308" y="4615"/>
                    <a:pt x="2308" y="4615"/>
                    <a:pt x="2308" y="4615"/>
                  </a:cubicBezTo>
                  <a:cubicBezTo>
                    <a:pt x="2338" y="4220"/>
                    <a:pt x="2521" y="3827"/>
                    <a:pt x="2673" y="3462"/>
                  </a:cubicBezTo>
                  <a:cubicBezTo>
                    <a:pt x="2885" y="3037"/>
                    <a:pt x="3067" y="2612"/>
                    <a:pt x="3067" y="2156"/>
                  </a:cubicBezTo>
                  <a:cubicBezTo>
                    <a:pt x="3067" y="1610"/>
                    <a:pt x="2764" y="1033"/>
                    <a:pt x="2248" y="669"/>
                  </a:cubicBezTo>
                  <a:cubicBezTo>
                    <a:pt x="2065" y="517"/>
                    <a:pt x="1822" y="334"/>
                    <a:pt x="1701" y="183"/>
                  </a:cubicBezTo>
                  <a:cubicBezTo>
                    <a:pt x="1519" y="0"/>
                    <a:pt x="1519" y="0"/>
                    <a:pt x="1519" y="0"/>
                  </a:cubicBezTo>
                  <a:cubicBezTo>
                    <a:pt x="1367" y="183"/>
                    <a:pt x="1367" y="183"/>
                    <a:pt x="1367" y="183"/>
                  </a:cubicBezTo>
                  <a:cubicBezTo>
                    <a:pt x="1185" y="364"/>
                    <a:pt x="881" y="607"/>
                    <a:pt x="820" y="669"/>
                  </a:cubicBezTo>
                  <a:cubicBezTo>
                    <a:pt x="304" y="1033"/>
                    <a:pt x="0" y="1610"/>
                    <a:pt x="0" y="2156"/>
                  </a:cubicBezTo>
                  <a:cubicBezTo>
                    <a:pt x="0" y="2612"/>
                    <a:pt x="183" y="3037"/>
                    <a:pt x="365" y="3462"/>
                  </a:cubicBezTo>
                  <a:cubicBezTo>
                    <a:pt x="547" y="3827"/>
                    <a:pt x="699" y="4220"/>
                    <a:pt x="759" y="4615"/>
                  </a:cubicBezTo>
                  <a:cubicBezTo>
                    <a:pt x="1215" y="4615"/>
                    <a:pt x="1215" y="4615"/>
                    <a:pt x="1215" y="4615"/>
                  </a:cubicBezTo>
                  <a:cubicBezTo>
                    <a:pt x="1155" y="4129"/>
                    <a:pt x="942" y="3675"/>
                    <a:pt x="790" y="3279"/>
                  </a:cubicBezTo>
                </a:path>
              </a:pathLst>
            </a:custGeom>
            <a:grpFill/>
            <a:ln>
              <a:noFill/>
            </a:ln>
          </p:spPr>
        </p:sp>
        <p:sp>
          <p:nvSpPr>
            <p:cNvPr id="29" name="Freeform 9"/>
            <p:cNvSpPr/>
            <p:nvPr/>
          </p:nvSpPr>
          <p:spPr>
            <a:xfrm>
              <a:off x="9181800" y="3048840"/>
              <a:ext cx="1148040" cy="765360"/>
            </a:xfrm>
            <a:custGeom>
              <a:avLst/>
              <a:gdLst/>
              <a:ahLst/>
              <a:cxnLst/>
              <a:rect l="0" t="0" r="r" b="b"/>
              <a:pathLst>
                <a:path w="3189" h="2126">
                  <a:moveTo>
                    <a:pt x="2824" y="486"/>
                  </a:moveTo>
                  <a:lnTo>
                    <a:pt x="2824" y="486"/>
                  </a:lnTo>
                  <a:cubicBezTo>
                    <a:pt x="2551" y="182"/>
                    <a:pt x="2186" y="0"/>
                    <a:pt x="1791" y="0"/>
                  </a:cubicBezTo>
                  <a:lnTo>
                    <a:pt x="1791" y="0"/>
                  </a:lnTo>
                  <a:cubicBezTo>
                    <a:pt x="1275" y="0"/>
                    <a:pt x="819" y="274"/>
                    <a:pt x="486" y="821"/>
                  </a:cubicBezTo>
                  <a:cubicBezTo>
                    <a:pt x="182" y="1275"/>
                    <a:pt x="30" y="1791"/>
                    <a:pt x="0" y="2125"/>
                  </a:cubicBezTo>
                  <a:cubicBezTo>
                    <a:pt x="455" y="2125"/>
                    <a:pt x="455" y="2125"/>
                    <a:pt x="455" y="2125"/>
                  </a:cubicBezTo>
                  <a:cubicBezTo>
                    <a:pt x="486" y="1852"/>
                    <a:pt x="607" y="1428"/>
                    <a:pt x="850" y="1063"/>
                  </a:cubicBezTo>
                  <a:cubicBezTo>
                    <a:pt x="1032" y="759"/>
                    <a:pt x="1336" y="425"/>
                    <a:pt x="1791" y="425"/>
                  </a:cubicBezTo>
                  <a:lnTo>
                    <a:pt x="1791" y="425"/>
                  </a:lnTo>
                  <a:cubicBezTo>
                    <a:pt x="2065" y="425"/>
                    <a:pt x="2308" y="547"/>
                    <a:pt x="2459" y="759"/>
                  </a:cubicBezTo>
                  <a:cubicBezTo>
                    <a:pt x="2641" y="972"/>
                    <a:pt x="2732" y="1245"/>
                    <a:pt x="2672" y="1548"/>
                  </a:cubicBezTo>
                  <a:cubicBezTo>
                    <a:pt x="3097" y="1639"/>
                    <a:pt x="3097" y="1639"/>
                    <a:pt x="3097" y="1639"/>
                  </a:cubicBezTo>
                  <a:cubicBezTo>
                    <a:pt x="3188" y="1215"/>
                    <a:pt x="3067" y="789"/>
                    <a:pt x="2824" y="486"/>
                  </a:cubicBezTo>
                </a:path>
              </a:pathLst>
            </a:custGeom>
            <a:grpFill/>
            <a:ln>
              <a:noFill/>
            </a:ln>
          </p:spPr>
        </p:sp>
        <p:sp>
          <p:nvSpPr>
            <p:cNvPr id="30" name="Freeform 10"/>
            <p:cNvSpPr/>
            <p:nvPr/>
          </p:nvSpPr>
          <p:spPr>
            <a:xfrm>
              <a:off x="7170120" y="3048840"/>
              <a:ext cx="1148040" cy="765360"/>
            </a:xfrm>
            <a:custGeom>
              <a:avLst/>
              <a:gdLst/>
              <a:ahLst/>
              <a:cxnLst/>
              <a:rect l="0" t="0" r="r" b="b"/>
              <a:pathLst>
                <a:path w="3189" h="2126">
                  <a:moveTo>
                    <a:pt x="2703" y="821"/>
                  </a:moveTo>
                  <a:lnTo>
                    <a:pt x="2703" y="821"/>
                  </a:lnTo>
                  <a:cubicBezTo>
                    <a:pt x="2368" y="274"/>
                    <a:pt x="1882" y="0"/>
                    <a:pt x="1397" y="0"/>
                  </a:cubicBezTo>
                  <a:cubicBezTo>
                    <a:pt x="1366" y="0"/>
                    <a:pt x="1366" y="0"/>
                    <a:pt x="1366" y="0"/>
                  </a:cubicBezTo>
                  <a:cubicBezTo>
                    <a:pt x="972" y="0"/>
                    <a:pt x="607" y="182"/>
                    <a:pt x="364" y="486"/>
                  </a:cubicBezTo>
                  <a:cubicBezTo>
                    <a:pt x="122" y="789"/>
                    <a:pt x="0" y="1215"/>
                    <a:pt x="90" y="1639"/>
                  </a:cubicBezTo>
                  <a:cubicBezTo>
                    <a:pt x="516" y="1548"/>
                    <a:pt x="516" y="1548"/>
                    <a:pt x="516" y="1548"/>
                  </a:cubicBezTo>
                  <a:cubicBezTo>
                    <a:pt x="455" y="1275"/>
                    <a:pt x="546" y="972"/>
                    <a:pt x="698" y="759"/>
                  </a:cubicBezTo>
                  <a:cubicBezTo>
                    <a:pt x="881" y="547"/>
                    <a:pt x="1123" y="425"/>
                    <a:pt x="1366" y="425"/>
                  </a:cubicBezTo>
                  <a:lnTo>
                    <a:pt x="1366" y="425"/>
                  </a:lnTo>
                  <a:cubicBezTo>
                    <a:pt x="1852" y="425"/>
                    <a:pt x="2155" y="759"/>
                    <a:pt x="2338" y="1063"/>
                  </a:cubicBezTo>
                  <a:cubicBezTo>
                    <a:pt x="2581" y="1428"/>
                    <a:pt x="2703" y="1852"/>
                    <a:pt x="2733" y="2125"/>
                  </a:cubicBezTo>
                  <a:cubicBezTo>
                    <a:pt x="3188" y="2125"/>
                    <a:pt x="3188" y="2125"/>
                    <a:pt x="3188" y="2125"/>
                  </a:cubicBezTo>
                  <a:cubicBezTo>
                    <a:pt x="3158" y="1791"/>
                    <a:pt x="3006" y="1275"/>
                    <a:pt x="2703" y="821"/>
                  </a:cubicBezTo>
                </a:path>
              </a:pathLst>
            </a:custGeom>
            <a:grpFill/>
            <a:ln>
              <a:noFill/>
            </a:ln>
          </p:spPr>
        </p:sp>
        <p:sp>
          <p:nvSpPr>
            <p:cNvPr id="31" name="Freeform 11"/>
            <p:cNvSpPr/>
            <p:nvPr/>
          </p:nvSpPr>
          <p:spPr>
            <a:xfrm>
              <a:off x="7847640" y="3956040"/>
              <a:ext cx="1804320" cy="153360"/>
            </a:xfrm>
            <a:custGeom>
              <a:avLst/>
              <a:gdLst/>
              <a:ahLst/>
              <a:cxnLst/>
              <a:rect l="0" t="0" r="r" b="b"/>
              <a:pathLst>
                <a:path w="5012" h="426">
                  <a:moveTo>
                    <a:pt x="5011" y="425"/>
                  </a:moveTo>
                  <a:lnTo>
                    <a:pt x="0" y="425"/>
                  </a:lnTo>
                  <a:lnTo>
                    <a:pt x="0" y="0"/>
                  </a:lnTo>
                  <a:lnTo>
                    <a:pt x="5011" y="0"/>
                  </a:lnTo>
                  <a:lnTo>
                    <a:pt x="5011" y="425"/>
                  </a:lnTo>
                </a:path>
              </a:pathLst>
            </a:custGeom>
            <a:grpFill/>
            <a:ln>
              <a:noFill/>
            </a:ln>
          </p:spPr>
        </p:sp>
      </p:grpSp>
      <p:pic>
        <p:nvPicPr>
          <p:cNvPr id="32" name="Picture 3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67964" y="361115"/>
            <a:ext cx="1753200" cy="649363"/>
          </a:xfrm>
          <a:prstGeom prst="rect">
            <a:avLst/>
          </a:prstGeom>
        </p:spPr>
      </p:pic>
    </p:spTree>
    <p:extLst>
      <p:ext uri="{BB962C8B-B14F-4D97-AF65-F5344CB8AC3E}">
        <p14:creationId xmlns:p14="http://schemas.microsoft.com/office/powerpoint/2010/main" val="37608452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Title Slide 2">
    <p:bg>
      <p:bgPr>
        <a:solidFill>
          <a:schemeClr val="bg2"/>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dirty="0"/>
              <a:t>Presentation title</a:t>
            </a:r>
            <a:endParaRPr dirty="0"/>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a:defRPr lang="en-US" sz="1350" b="0" i="0" kern="1200" spc="-4" dirty="0" smtClean="0">
                <a:solidFill>
                  <a:srgbClr val="FFFFFF"/>
                </a:solidFill>
                <a:latin typeface="Nunito Sans Black" charset="0"/>
                <a:ea typeface="Nunito Sans Black" charset="0"/>
                <a:cs typeface="Nunito Sans Black" charset="0"/>
              </a:defRPr>
            </a:lvl1pPr>
          </a:lstStyle>
          <a:p>
            <a:pPr marL="9525" lvl="0" algn="l" defTabSz="685800" rtl="0" eaLnBrk="1" latinLnBrk="0" hangingPunct="1">
              <a:lnSpc>
                <a:spcPct val="100000"/>
              </a:lnSpc>
              <a:spcBef>
                <a:spcPts val="30"/>
              </a:spcBef>
            </a:pPr>
            <a:r>
              <a:rPr lang="en-US" dirty="0"/>
              <a:t>Page heading</a:t>
            </a:r>
            <a:endParaRPr dirty="0"/>
          </a:p>
        </p:txBody>
      </p:sp>
      <p:sp>
        <p:nvSpPr>
          <p:cNvPr id="4" name="Holder 4"/>
          <p:cNvSpPr>
            <a:spLocks noGrp="1"/>
          </p:cNvSpPr>
          <p:nvPr>
            <p:ph type="ftr" sz="quarter" idx="5"/>
          </p:nvPr>
        </p:nvSpPr>
        <p:spPr/>
        <p:txBody>
          <a:bodyPr lIns="0" tIns="0" rIns="0" bIns="0"/>
          <a:lstStyle>
            <a:lvl1pPr>
              <a:defRPr sz="750" b="1" i="0">
                <a:solidFill>
                  <a:schemeClr val="bg1"/>
                </a:solidFill>
                <a:latin typeface="Nunito Sans" charset="0"/>
                <a:ea typeface="Nunito Sans" charset="0"/>
                <a:cs typeface="Nunito Sans" charset="0"/>
              </a:defRPr>
            </a:lvl1pPr>
          </a:lstStyle>
          <a:p>
            <a:pPr marL="9525" defTabSz="685800">
              <a:spcBef>
                <a:spcPts val="83"/>
              </a:spcBef>
            </a:pPr>
            <a:r>
              <a:rPr lang="en-US" spc="56">
                <a:solidFill>
                  <a:srgbClr val="FFFFFF"/>
                </a:solidFill>
              </a:rPr>
              <a:t>© </a:t>
            </a:r>
            <a:r>
              <a:rPr lang="en-US" spc="-4">
                <a:solidFill>
                  <a:srgbClr val="FFFFFF"/>
                </a:solidFill>
              </a:rPr>
              <a:t>The </a:t>
            </a:r>
            <a:r>
              <a:rPr lang="en-US" spc="-15">
                <a:solidFill>
                  <a:srgbClr val="FFFFFF"/>
                </a:solidFill>
              </a:rPr>
              <a:t>Scout Association</a:t>
            </a:r>
            <a:endParaRPr lang="en-US" spc="-15" dirty="0">
              <a:solidFill>
                <a:srgbClr val="FFFFFF"/>
              </a:solidFill>
            </a:endParaRPr>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en-GB">
                <a:solidFill>
                  <a:srgbClr val="FFFFFF"/>
                </a:solidFill>
              </a:rPr>
              <a:t>18/02/2018</a:t>
            </a:r>
            <a:endParaRPr lang="mr-IN" dirty="0">
              <a:solidFill>
                <a:srgbClr val="FFFFFF"/>
              </a:solidFill>
            </a:endParaRPr>
          </a:p>
        </p:txBody>
      </p:sp>
      <p:sp>
        <p:nvSpPr>
          <p:cNvPr id="6" name="Holder 6"/>
          <p:cNvSpPr>
            <a:spLocks noGrp="1"/>
          </p:cNvSpPr>
          <p:nvPr>
            <p:ph type="sldNum" sz="quarter" idx="7"/>
          </p:nvPr>
        </p:nvSpPr>
        <p:spPr/>
        <p:txBody>
          <a:bodyPr lIns="0" tIns="0" rIns="0" bIns="0"/>
          <a:lstStyle>
            <a:lvl1pPr>
              <a:defRPr sz="750" b="1" i="0">
                <a:solidFill>
                  <a:schemeClr val="bg1"/>
                </a:solidFill>
                <a:latin typeface="Nunito Sans" charset="0"/>
                <a:ea typeface="Nunito Sans" charset="0"/>
                <a:cs typeface="Nunito Sans" charset="0"/>
              </a:defRPr>
            </a:lvl1pPr>
          </a:lstStyle>
          <a:p>
            <a:pPr marL="19050" defTabSz="685800">
              <a:spcBef>
                <a:spcPts val="83"/>
              </a:spcBef>
            </a:pPr>
            <a:fld id="{81D60167-4931-47E6-BA6A-407CBD079E47}" type="slidenum">
              <a:rPr lang="uk-UA" spc="26" smtClean="0">
                <a:solidFill>
                  <a:srgbClr val="FFFFFF"/>
                </a:solidFill>
              </a:rPr>
              <a:pPr marL="19050" defTabSz="685800">
                <a:spcBef>
                  <a:spcPts val="83"/>
                </a:spcBef>
              </a:pPr>
              <a:t>‹#›</a:t>
            </a:fld>
            <a:endParaRPr lang="uk-UA" spc="26" dirty="0">
              <a:solidFill>
                <a:srgbClr val="FFFFFF"/>
              </a:solidFill>
            </a:endParaRPr>
          </a:p>
        </p:txBody>
      </p:sp>
      <p:grpSp>
        <p:nvGrpSpPr>
          <p:cNvPr id="41" name="Group 40"/>
          <p:cNvGrpSpPr/>
          <p:nvPr userDrawn="1"/>
        </p:nvGrpSpPr>
        <p:grpSpPr>
          <a:xfrm>
            <a:off x="10077450" y="359569"/>
            <a:ext cx="1752622" cy="493120"/>
            <a:chOff x="228240" y="2152440"/>
            <a:chExt cx="10101600" cy="2842200"/>
          </a:xfrm>
          <a:solidFill>
            <a:schemeClr val="bg1"/>
          </a:solidFill>
        </p:grpSpPr>
        <p:sp>
          <p:nvSpPr>
            <p:cNvPr id="42" name="Freeform 1"/>
            <p:cNvSpPr/>
            <p:nvPr/>
          </p:nvSpPr>
          <p:spPr>
            <a:xfrm>
              <a:off x="228240" y="3147480"/>
              <a:ext cx="1115280" cy="1442880"/>
            </a:xfrm>
            <a:custGeom>
              <a:avLst/>
              <a:gdLst/>
              <a:ahLst/>
              <a:cxnLst/>
              <a:rect l="0" t="0" r="r" b="b"/>
              <a:pathLst>
                <a:path w="3098" h="4008">
                  <a:moveTo>
                    <a:pt x="0" y="3369"/>
                  </a:moveTo>
                  <a:lnTo>
                    <a:pt x="0" y="3369"/>
                  </a:lnTo>
                  <a:cubicBezTo>
                    <a:pt x="516" y="2762"/>
                    <a:pt x="516" y="2762"/>
                    <a:pt x="516" y="2762"/>
                  </a:cubicBezTo>
                  <a:cubicBezTo>
                    <a:pt x="880" y="3065"/>
                    <a:pt x="1245" y="3248"/>
                    <a:pt x="1670" y="3248"/>
                  </a:cubicBezTo>
                  <a:cubicBezTo>
                    <a:pt x="2035" y="3248"/>
                    <a:pt x="2247" y="3096"/>
                    <a:pt x="2247" y="2883"/>
                  </a:cubicBezTo>
                  <a:cubicBezTo>
                    <a:pt x="2247" y="2853"/>
                    <a:pt x="2247" y="2853"/>
                    <a:pt x="2247" y="2853"/>
                  </a:cubicBezTo>
                  <a:cubicBezTo>
                    <a:pt x="2247" y="2641"/>
                    <a:pt x="2095" y="2549"/>
                    <a:pt x="1458" y="2367"/>
                  </a:cubicBezTo>
                  <a:cubicBezTo>
                    <a:pt x="668" y="2155"/>
                    <a:pt x="152" y="1942"/>
                    <a:pt x="152" y="1184"/>
                  </a:cubicBezTo>
                  <a:cubicBezTo>
                    <a:pt x="152" y="1154"/>
                    <a:pt x="152" y="1154"/>
                    <a:pt x="152" y="1154"/>
                  </a:cubicBezTo>
                  <a:cubicBezTo>
                    <a:pt x="152" y="455"/>
                    <a:pt x="729" y="0"/>
                    <a:pt x="1518" y="0"/>
                  </a:cubicBezTo>
                  <a:cubicBezTo>
                    <a:pt x="2095" y="0"/>
                    <a:pt x="2581" y="182"/>
                    <a:pt x="2976" y="485"/>
                  </a:cubicBezTo>
                  <a:cubicBezTo>
                    <a:pt x="2521" y="1123"/>
                    <a:pt x="2521" y="1123"/>
                    <a:pt x="2521" y="1123"/>
                  </a:cubicBezTo>
                  <a:cubicBezTo>
                    <a:pt x="2187" y="911"/>
                    <a:pt x="1852" y="758"/>
                    <a:pt x="1518" y="758"/>
                  </a:cubicBezTo>
                  <a:cubicBezTo>
                    <a:pt x="1185" y="758"/>
                    <a:pt x="1002" y="911"/>
                    <a:pt x="1002" y="1093"/>
                  </a:cubicBezTo>
                  <a:lnTo>
                    <a:pt x="1002" y="1093"/>
                  </a:lnTo>
                  <a:cubicBezTo>
                    <a:pt x="1002" y="1365"/>
                    <a:pt x="1185" y="1426"/>
                    <a:pt x="1852" y="1608"/>
                  </a:cubicBezTo>
                  <a:cubicBezTo>
                    <a:pt x="2642" y="1820"/>
                    <a:pt x="3097" y="2093"/>
                    <a:pt x="3097" y="2792"/>
                  </a:cubicBezTo>
                  <a:lnTo>
                    <a:pt x="3097" y="2792"/>
                  </a:lnTo>
                  <a:cubicBezTo>
                    <a:pt x="3097" y="3551"/>
                    <a:pt x="2490" y="4007"/>
                    <a:pt x="1670" y="4007"/>
                  </a:cubicBezTo>
                  <a:cubicBezTo>
                    <a:pt x="1063" y="4007"/>
                    <a:pt x="486" y="3794"/>
                    <a:pt x="0" y="3369"/>
                  </a:cubicBezTo>
                </a:path>
              </a:pathLst>
            </a:custGeom>
            <a:grpFill/>
            <a:ln>
              <a:noFill/>
            </a:ln>
          </p:spPr>
        </p:sp>
        <p:sp>
          <p:nvSpPr>
            <p:cNvPr id="43" name="Freeform 2"/>
            <p:cNvSpPr/>
            <p:nvPr/>
          </p:nvSpPr>
          <p:spPr>
            <a:xfrm>
              <a:off x="1452600" y="3475440"/>
              <a:ext cx="995400" cy="1114920"/>
            </a:xfrm>
            <a:custGeom>
              <a:avLst/>
              <a:gdLst/>
              <a:ahLst/>
              <a:cxnLst/>
              <a:rect l="0" t="0" r="r" b="b"/>
              <a:pathLst>
                <a:path w="2765" h="3097">
                  <a:moveTo>
                    <a:pt x="0" y="1547"/>
                  </a:moveTo>
                  <a:lnTo>
                    <a:pt x="0" y="1547"/>
                  </a:lnTo>
                  <a:lnTo>
                    <a:pt x="0" y="1547"/>
                  </a:lnTo>
                  <a:cubicBezTo>
                    <a:pt x="0" y="697"/>
                    <a:pt x="668" y="0"/>
                    <a:pt x="1579" y="0"/>
                  </a:cubicBezTo>
                  <a:cubicBezTo>
                    <a:pt x="2126" y="0"/>
                    <a:pt x="2490" y="182"/>
                    <a:pt x="2764" y="485"/>
                  </a:cubicBezTo>
                  <a:cubicBezTo>
                    <a:pt x="2247" y="1061"/>
                    <a:pt x="2247" y="1061"/>
                    <a:pt x="2247" y="1061"/>
                  </a:cubicBezTo>
                  <a:cubicBezTo>
                    <a:pt x="2065" y="849"/>
                    <a:pt x="1852" y="728"/>
                    <a:pt x="1579" y="728"/>
                  </a:cubicBezTo>
                  <a:cubicBezTo>
                    <a:pt x="1154" y="728"/>
                    <a:pt x="851" y="1092"/>
                    <a:pt x="851" y="1547"/>
                  </a:cubicBezTo>
                  <a:lnTo>
                    <a:pt x="851" y="1547"/>
                  </a:lnTo>
                  <a:cubicBezTo>
                    <a:pt x="851" y="2003"/>
                    <a:pt x="1124" y="2367"/>
                    <a:pt x="1610" y="2367"/>
                  </a:cubicBezTo>
                  <a:cubicBezTo>
                    <a:pt x="1883" y="2367"/>
                    <a:pt x="2065" y="2246"/>
                    <a:pt x="2278" y="2064"/>
                  </a:cubicBezTo>
                  <a:cubicBezTo>
                    <a:pt x="2764" y="2550"/>
                    <a:pt x="2764" y="2550"/>
                    <a:pt x="2764" y="2550"/>
                  </a:cubicBezTo>
                  <a:cubicBezTo>
                    <a:pt x="2490" y="2883"/>
                    <a:pt x="2157" y="3096"/>
                    <a:pt x="1549" y="3096"/>
                  </a:cubicBezTo>
                  <a:cubicBezTo>
                    <a:pt x="668" y="3096"/>
                    <a:pt x="0" y="2397"/>
                    <a:pt x="0" y="1547"/>
                  </a:cubicBezTo>
                </a:path>
              </a:pathLst>
            </a:custGeom>
            <a:grpFill/>
            <a:ln>
              <a:noFill/>
            </a:ln>
          </p:spPr>
        </p:sp>
        <p:sp>
          <p:nvSpPr>
            <p:cNvPr id="44" name="Freeform 3"/>
            <p:cNvSpPr/>
            <p:nvPr/>
          </p:nvSpPr>
          <p:spPr>
            <a:xfrm>
              <a:off x="2513160" y="3475440"/>
              <a:ext cx="1159200" cy="1114920"/>
            </a:xfrm>
            <a:custGeom>
              <a:avLst/>
              <a:gdLst/>
              <a:ahLst/>
              <a:cxnLst/>
              <a:rect l="0" t="0" r="r" b="b"/>
              <a:pathLst>
                <a:path w="3220" h="3097">
                  <a:moveTo>
                    <a:pt x="2399" y="1547"/>
                  </a:moveTo>
                  <a:lnTo>
                    <a:pt x="2399" y="1547"/>
                  </a:lnTo>
                  <a:lnTo>
                    <a:pt x="2399" y="1547"/>
                  </a:lnTo>
                  <a:cubicBezTo>
                    <a:pt x="2399" y="1122"/>
                    <a:pt x="2065" y="728"/>
                    <a:pt x="1609" y="728"/>
                  </a:cubicBezTo>
                  <a:cubicBezTo>
                    <a:pt x="1123" y="728"/>
                    <a:pt x="820" y="1092"/>
                    <a:pt x="820" y="1547"/>
                  </a:cubicBezTo>
                  <a:lnTo>
                    <a:pt x="820" y="1547"/>
                  </a:lnTo>
                  <a:cubicBezTo>
                    <a:pt x="820" y="1972"/>
                    <a:pt x="1154" y="2367"/>
                    <a:pt x="1609" y="2367"/>
                  </a:cubicBezTo>
                  <a:cubicBezTo>
                    <a:pt x="2095" y="2367"/>
                    <a:pt x="2399" y="2003"/>
                    <a:pt x="2399" y="1547"/>
                  </a:cubicBezTo>
                  <a:moveTo>
                    <a:pt x="0" y="1547"/>
                  </a:moveTo>
                  <a:lnTo>
                    <a:pt x="0" y="1547"/>
                  </a:lnTo>
                  <a:lnTo>
                    <a:pt x="0" y="1547"/>
                  </a:lnTo>
                  <a:cubicBezTo>
                    <a:pt x="0" y="697"/>
                    <a:pt x="698" y="0"/>
                    <a:pt x="1609" y="0"/>
                  </a:cubicBezTo>
                  <a:cubicBezTo>
                    <a:pt x="2551" y="0"/>
                    <a:pt x="3219" y="667"/>
                    <a:pt x="3219" y="1547"/>
                  </a:cubicBezTo>
                  <a:lnTo>
                    <a:pt x="3219" y="1547"/>
                  </a:lnTo>
                  <a:cubicBezTo>
                    <a:pt x="3219" y="2397"/>
                    <a:pt x="2521" y="3096"/>
                    <a:pt x="1609" y="3096"/>
                  </a:cubicBezTo>
                  <a:cubicBezTo>
                    <a:pt x="668" y="3096"/>
                    <a:pt x="0" y="2428"/>
                    <a:pt x="0" y="1547"/>
                  </a:cubicBezTo>
                </a:path>
              </a:pathLst>
            </a:custGeom>
            <a:grpFill/>
            <a:ln>
              <a:noFill/>
            </a:ln>
          </p:spPr>
        </p:sp>
        <p:sp>
          <p:nvSpPr>
            <p:cNvPr id="45" name="Freeform 4"/>
            <p:cNvSpPr/>
            <p:nvPr/>
          </p:nvSpPr>
          <p:spPr>
            <a:xfrm>
              <a:off x="3792240" y="3497040"/>
              <a:ext cx="984240" cy="1093320"/>
            </a:xfrm>
            <a:custGeom>
              <a:avLst/>
              <a:gdLst/>
              <a:ahLst/>
              <a:cxnLst/>
              <a:rect l="0" t="0" r="r" b="b"/>
              <a:pathLst>
                <a:path w="2734" h="3037">
                  <a:moveTo>
                    <a:pt x="0" y="1912"/>
                  </a:moveTo>
                  <a:lnTo>
                    <a:pt x="0" y="1912"/>
                  </a:lnTo>
                  <a:cubicBezTo>
                    <a:pt x="0" y="0"/>
                    <a:pt x="0" y="0"/>
                    <a:pt x="0" y="0"/>
                  </a:cubicBezTo>
                  <a:cubicBezTo>
                    <a:pt x="850" y="0"/>
                    <a:pt x="850" y="0"/>
                    <a:pt x="850" y="0"/>
                  </a:cubicBezTo>
                  <a:cubicBezTo>
                    <a:pt x="850" y="1639"/>
                    <a:pt x="850" y="1639"/>
                    <a:pt x="850" y="1639"/>
                  </a:cubicBezTo>
                  <a:cubicBezTo>
                    <a:pt x="850" y="2064"/>
                    <a:pt x="1033" y="2247"/>
                    <a:pt x="1367" y="2247"/>
                  </a:cubicBezTo>
                  <a:cubicBezTo>
                    <a:pt x="1670" y="2247"/>
                    <a:pt x="1883" y="2064"/>
                    <a:pt x="1883" y="1639"/>
                  </a:cubicBezTo>
                  <a:cubicBezTo>
                    <a:pt x="1883" y="0"/>
                    <a:pt x="1883" y="0"/>
                    <a:pt x="1883" y="0"/>
                  </a:cubicBezTo>
                  <a:cubicBezTo>
                    <a:pt x="2733" y="0"/>
                    <a:pt x="2733" y="0"/>
                    <a:pt x="2733" y="0"/>
                  </a:cubicBezTo>
                  <a:cubicBezTo>
                    <a:pt x="2733" y="2976"/>
                    <a:pt x="2733" y="2976"/>
                    <a:pt x="2733" y="2976"/>
                  </a:cubicBezTo>
                  <a:cubicBezTo>
                    <a:pt x="1883" y="2976"/>
                    <a:pt x="1883" y="2976"/>
                    <a:pt x="1883" y="2976"/>
                  </a:cubicBezTo>
                  <a:cubicBezTo>
                    <a:pt x="1883" y="2550"/>
                    <a:pt x="1883" y="2550"/>
                    <a:pt x="1883" y="2550"/>
                  </a:cubicBezTo>
                  <a:cubicBezTo>
                    <a:pt x="1700" y="2793"/>
                    <a:pt x="1427" y="3036"/>
                    <a:pt x="1002" y="3036"/>
                  </a:cubicBezTo>
                  <a:cubicBezTo>
                    <a:pt x="364" y="3036"/>
                    <a:pt x="0" y="2611"/>
                    <a:pt x="0" y="1912"/>
                  </a:cubicBezTo>
                </a:path>
              </a:pathLst>
            </a:custGeom>
            <a:grpFill/>
            <a:ln>
              <a:noFill/>
            </a:ln>
          </p:spPr>
        </p:sp>
        <p:sp>
          <p:nvSpPr>
            <p:cNvPr id="46" name="Freeform 5"/>
            <p:cNvSpPr/>
            <p:nvPr/>
          </p:nvSpPr>
          <p:spPr>
            <a:xfrm>
              <a:off x="4951080" y="3223800"/>
              <a:ext cx="557640" cy="1355760"/>
            </a:xfrm>
            <a:custGeom>
              <a:avLst/>
              <a:gdLst/>
              <a:ahLst/>
              <a:cxnLst/>
              <a:rect l="0" t="0" r="r" b="b"/>
              <a:pathLst>
                <a:path w="1549" h="3766">
                  <a:moveTo>
                    <a:pt x="0" y="2884"/>
                  </a:moveTo>
                  <a:lnTo>
                    <a:pt x="0" y="2884"/>
                  </a:lnTo>
                  <a:cubicBezTo>
                    <a:pt x="0" y="0"/>
                    <a:pt x="0" y="0"/>
                    <a:pt x="0" y="0"/>
                  </a:cubicBezTo>
                  <a:cubicBezTo>
                    <a:pt x="850" y="0"/>
                    <a:pt x="850" y="0"/>
                    <a:pt x="850" y="0"/>
                  </a:cubicBezTo>
                  <a:cubicBezTo>
                    <a:pt x="850" y="759"/>
                    <a:pt x="850" y="759"/>
                    <a:pt x="850" y="759"/>
                  </a:cubicBezTo>
                  <a:cubicBezTo>
                    <a:pt x="1548" y="759"/>
                    <a:pt x="1548" y="759"/>
                    <a:pt x="1548" y="759"/>
                  </a:cubicBezTo>
                  <a:cubicBezTo>
                    <a:pt x="1548" y="1487"/>
                    <a:pt x="1548" y="1487"/>
                    <a:pt x="1548" y="1487"/>
                  </a:cubicBezTo>
                  <a:cubicBezTo>
                    <a:pt x="850" y="1487"/>
                    <a:pt x="850" y="1487"/>
                    <a:pt x="850" y="1487"/>
                  </a:cubicBezTo>
                  <a:cubicBezTo>
                    <a:pt x="850" y="2732"/>
                    <a:pt x="850" y="2732"/>
                    <a:pt x="850" y="2732"/>
                  </a:cubicBezTo>
                  <a:cubicBezTo>
                    <a:pt x="850" y="2945"/>
                    <a:pt x="941" y="3036"/>
                    <a:pt x="1122" y="3036"/>
                  </a:cubicBezTo>
                  <a:cubicBezTo>
                    <a:pt x="1274" y="3036"/>
                    <a:pt x="1396" y="3006"/>
                    <a:pt x="1517" y="2914"/>
                  </a:cubicBezTo>
                  <a:cubicBezTo>
                    <a:pt x="1517" y="3613"/>
                    <a:pt x="1517" y="3613"/>
                    <a:pt x="1517" y="3613"/>
                  </a:cubicBezTo>
                  <a:cubicBezTo>
                    <a:pt x="1365" y="3703"/>
                    <a:pt x="1153" y="3765"/>
                    <a:pt x="881" y="3765"/>
                  </a:cubicBezTo>
                  <a:cubicBezTo>
                    <a:pt x="334" y="3765"/>
                    <a:pt x="0" y="3582"/>
                    <a:pt x="0" y="2884"/>
                  </a:cubicBezTo>
                </a:path>
              </a:pathLst>
            </a:custGeom>
            <a:grpFill/>
            <a:ln>
              <a:noFill/>
            </a:ln>
          </p:spPr>
        </p:sp>
        <p:sp>
          <p:nvSpPr>
            <p:cNvPr id="47" name="Freeform 6"/>
            <p:cNvSpPr/>
            <p:nvPr/>
          </p:nvSpPr>
          <p:spPr>
            <a:xfrm>
              <a:off x="5639760" y="3475440"/>
              <a:ext cx="874800" cy="1114920"/>
            </a:xfrm>
            <a:custGeom>
              <a:avLst/>
              <a:gdLst/>
              <a:ahLst/>
              <a:cxnLst/>
              <a:rect l="0" t="0" r="r" b="b"/>
              <a:pathLst>
                <a:path w="2430" h="3097">
                  <a:moveTo>
                    <a:pt x="0" y="2640"/>
                  </a:moveTo>
                  <a:lnTo>
                    <a:pt x="0" y="2640"/>
                  </a:lnTo>
                  <a:cubicBezTo>
                    <a:pt x="364" y="2094"/>
                    <a:pt x="364" y="2094"/>
                    <a:pt x="364" y="2094"/>
                  </a:cubicBezTo>
                  <a:cubicBezTo>
                    <a:pt x="697" y="2307"/>
                    <a:pt x="1032" y="2428"/>
                    <a:pt x="1305" y="2428"/>
                  </a:cubicBezTo>
                  <a:cubicBezTo>
                    <a:pt x="1548" y="2428"/>
                    <a:pt x="1669" y="2337"/>
                    <a:pt x="1669" y="2215"/>
                  </a:cubicBezTo>
                  <a:lnTo>
                    <a:pt x="1669" y="2215"/>
                  </a:lnTo>
                  <a:cubicBezTo>
                    <a:pt x="1669" y="2033"/>
                    <a:pt x="1366" y="1972"/>
                    <a:pt x="1032" y="1851"/>
                  </a:cubicBezTo>
                  <a:cubicBezTo>
                    <a:pt x="637" y="1730"/>
                    <a:pt x="151" y="1547"/>
                    <a:pt x="151" y="971"/>
                  </a:cubicBezTo>
                  <a:cubicBezTo>
                    <a:pt x="151" y="940"/>
                    <a:pt x="151" y="940"/>
                    <a:pt x="151" y="940"/>
                  </a:cubicBezTo>
                  <a:cubicBezTo>
                    <a:pt x="151" y="332"/>
                    <a:pt x="637" y="0"/>
                    <a:pt x="1244" y="0"/>
                  </a:cubicBezTo>
                  <a:cubicBezTo>
                    <a:pt x="1609" y="0"/>
                    <a:pt x="2033" y="121"/>
                    <a:pt x="2368" y="363"/>
                  </a:cubicBezTo>
                  <a:cubicBezTo>
                    <a:pt x="2033" y="940"/>
                    <a:pt x="2033" y="940"/>
                    <a:pt x="2033" y="940"/>
                  </a:cubicBezTo>
                  <a:cubicBezTo>
                    <a:pt x="1730" y="758"/>
                    <a:pt x="1457" y="667"/>
                    <a:pt x="1214" y="667"/>
                  </a:cubicBezTo>
                  <a:cubicBezTo>
                    <a:pt x="1032" y="667"/>
                    <a:pt x="910" y="758"/>
                    <a:pt x="910" y="849"/>
                  </a:cubicBezTo>
                  <a:cubicBezTo>
                    <a:pt x="910" y="879"/>
                    <a:pt x="910" y="879"/>
                    <a:pt x="910" y="879"/>
                  </a:cubicBezTo>
                  <a:cubicBezTo>
                    <a:pt x="910" y="1031"/>
                    <a:pt x="1183" y="1122"/>
                    <a:pt x="1517" y="1244"/>
                  </a:cubicBezTo>
                  <a:cubicBezTo>
                    <a:pt x="1943" y="1365"/>
                    <a:pt x="2429" y="1578"/>
                    <a:pt x="2429" y="2124"/>
                  </a:cubicBezTo>
                  <a:lnTo>
                    <a:pt x="2429" y="2124"/>
                  </a:lnTo>
                  <a:cubicBezTo>
                    <a:pt x="2429" y="2793"/>
                    <a:pt x="1912" y="3096"/>
                    <a:pt x="1275" y="3096"/>
                  </a:cubicBezTo>
                  <a:cubicBezTo>
                    <a:pt x="850" y="3096"/>
                    <a:pt x="394" y="2944"/>
                    <a:pt x="0" y="2640"/>
                  </a:cubicBezTo>
                </a:path>
              </a:pathLst>
            </a:custGeom>
            <a:grpFill/>
            <a:ln>
              <a:noFill/>
            </a:ln>
          </p:spPr>
        </p:sp>
        <p:sp>
          <p:nvSpPr>
            <p:cNvPr id="48" name="Freeform 7"/>
            <p:cNvSpPr/>
            <p:nvPr/>
          </p:nvSpPr>
          <p:spPr>
            <a:xfrm>
              <a:off x="8317800" y="4250880"/>
              <a:ext cx="864360" cy="743760"/>
            </a:xfrm>
            <a:custGeom>
              <a:avLst/>
              <a:gdLst/>
              <a:ahLst/>
              <a:cxnLst/>
              <a:rect l="0" t="0" r="r" b="b"/>
              <a:pathLst>
                <a:path w="2401" h="2066">
                  <a:moveTo>
                    <a:pt x="1914" y="912"/>
                  </a:moveTo>
                  <a:lnTo>
                    <a:pt x="1914" y="912"/>
                  </a:lnTo>
                  <a:cubicBezTo>
                    <a:pt x="1883" y="942"/>
                    <a:pt x="1883" y="942"/>
                    <a:pt x="1883" y="942"/>
                  </a:cubicBezTo>
                  <a:cubicBezTo>
                    <a:pt x="1731" y="1185"/>
                    <a:pt x="1458" y="1428"/>
                    <a:pt x="1185" y="1579"/>
                  </a:cubicBezTo>
                  <a:cubicBezTo>
                    <a:pt x="911" y="1428"/>
                    <a:pt x="638" y="1185"/>
                    <a:pt x="486" y="912"/>
                  </a:cubicBezTo>
                  <a:cubicBezTo>
                    <a:pt x="729" y="547"/>
                    <a:pt x="821" y="213"/>
                    <a:pt x="851" y="0"/>
                  </a:cubicBezTo>
                  <a:cubicBezTo>
                    <a:pt x="425" y="0"/>
                    <a:pt x="425" y="0"/>
                    <a:pt x="425" y="0"/>
                  </a:cubicBezTo>
                  <a:cubicBezTo>
                    <a:pt x="365" y="274"/>
                    <a:pt x="243" y="547"/>
                    <a:pt x="61" y="790"/>
                  </a:cubicBezTo>
                  <a:cubicBezTo>
                    <a:pt x="0" y="882"/>
                    <a:pt x="0" y="882"/>
                    <a:pt x="0" y="882"/>
                  </a:cubicBezTo>
                  <a:cubicBezTo>
                    <a:pt x="31" y="1003"/>
                    <a:pt x="31" y="1003"/>
                    <a:pt x="31" y="1003"/>
                  </a:cubicBezTo>
                  <a:cubicBezTo>
                    <a:pt x="243" y="1397"/>
                    <a:pt x="668" y="1822"/>
                    <a:pt x="1124" y="2005"/>
                  </a:cubicBezTo>
                  <a:cubicBezTo>
                    <a:pt x="1185" y="2065"/>
                    <a:pt x="1185" y="2065"/>
                    <a:pt x="1185" y="2065"/>
                  </a:cubicBezTo>
                  <a:cubicBezTo>
                    <a:pt x="1275" y="2005"/>
                    <a:pt x="1275" y="2005"/>
                    <a:pt x="1275" y="2005"/>
                  </a:cubicBezTo>
                  <a:cubicBezTo>
                    <a:pt x="1671" y="1853"/>
                    <a:pt x="2035" y="1519"/>
                    <a:pt x="2247" y="1185"/>
                  </a:cubicBezTo>
                  <a:cubicBezTo>
                    <a:pt x="2278" y="1124"/>
                    <a:pt x="2339" y="1063"/>
                    <a:pt x="2339" y="1003"/>
                  </a:cubicBezTo>
                  <a:cubicBezTo>
                    <a:pt x="2400" y="882"/>
                    <a:pt x="2400" y="882"/>
                    <a:pt x="2400" y="882"/>
                  </a:cubicBezTo>
                  <a:cubicBezTo>
                    <a:pt x="2339" y="790"/>
                    <a:pt x="2339" y="790"/>
                    <a:pt x="2339" y="790"/>
                  </a:cubicBezTo>
                  <a:cubicBezTo>
                    <a:pt x="2126" y="486"/>
                    <a:pt x="2035" y="183"/>
                    <a:pt x="1974" y="0"/>
                  </a:cubicBezTo>
                  <a:cubicBezTo>
                    <a:pt x="1550" y="0"/>
                    <a:pt x="1550" y="0"/>
                    <a:pt x="1550" y="0"/>
                  </a:cubicBezTo>
                  <a:cubicBezTo>
                    <a:pt x="1580" y="213"/>
                    <a:pt x="1671" y="547"/>
                    <a:pt x="1914" y="912"/>
                  </a:cubicBezTo>
                </a:path>
              </a:pathLst>
            </a:custGeom>
            <a:grpFill/>
            <a:ln>
              <a:noFill/>
            </a:ln>
          </p:spPr>
        </p:sp>
        <p:sp>
          <p:nvSpPr>
            <p:cNvPr id="49" name="Freeform 8"/>
            <p:cNvSpPr/>
            <p:nvPr/>
          </p:nvSpPr>
          <p:spPr>
            <a:xfrm>
              <a:off x="8197560" y="2152440"/>
              <a:ext cx="1104480" cy="1661760"/>
            </a:xfrm>
            <a:custGeom>
              <a:avLst/>
              <a:gdLst/>
              <a:ahLst/>
              <a:cxnLst/>
              <a:rect l="0" t="0" r="r" b="b"/>
              <a:pathLst>
                <a:path w="3068" h="4616">
                  <a:moveTo>
                    <a:pt x="790" y="3279"/>
                  </a:moveTo>
                  <a:lnTo>
                    <a:pt x="790" y="3279"/>
                  </a:lnTo>
                  <a:cubicBezTo>
                    <a:pt x="608" y="2885"/>
                    <a:pt x="426" y="2521"/>
                    <a:pt x="426" y="2156"/>
                  </a:cubicBezTo>
                  <a:cubicBezTo>
                    <a:pt x="456" y="1732"/>
                    <a:pt x="669" y="1306"/>
                    <a:pt x="1093" y="1003"/>
                  </a:cubicBezTo>
                  <a:cubicBezTo>
                    <a:pt x="1155" y="942"/>
                    <a:pt x="1367" y="790"/>
                    <a:pt x="1519" y="638"/>
                  </a:cubicBezTo>
                  <a:cubicBezTo>
                    <a:pt x="1701" y="790"/>
                    <a:pt x="1914" y="942"/>
                    <a:pt x="1974" y="1003"/>
                  </a:cubicBezTo>
                  <a:cubicBezTo>
                    <a:pt x="2369" y="1306"/>
                    <a:pt x="2612" y="1732"/>
                    <a:pt x="2612" y="2156"/>
                  </a:cubicBezTo>
                  <a:cubicBezTo>
                    <a:pt x="2642" y="2521"/>
                    <a:pt x="2460" y="2885"/>
                    <a:pt x="2278" y="3279"/>
                  </a:cubicBezTo>
                  <a:cubicBezTo>
                    <a:pt x="2126" y="3675"/>
                    <a:pt x="1914" y="4129"/>
                    <a:pt x="1852" y="4615"/>
                  </a:cubicBezTo>
                  <a:cubicBezTo>
                    <a:pt x="2308" y="4615"/>
                    <a:pt x="2308" y="4615"/>
                    <a:pt x="2308" y="4615"/>
                  </a:cubicBezTo>
                  <a:cubicBezTo>
                    <a:pt x="2338" y="4220"/>
                    <a:pt x="2521" y="3827"/>
                    <a:pt x="2673" y="3462"/>
                  </a:cubicBezTo>
                  <a:cubicBezTo>
                    <a:pt x="2885" y="3037"/>
                    <a:pt x="3067" y="2612"/>
                    <a:pt x="3067" y="2156"/>
                  </a:cubicBezTo>
                  <a:cubicBezTo>
                    <a:pt x="3067" y="1610"/>
                    <a:pt x="2764" y="1033"/>
                    <a:pt x="2248" y="669"/>
                  </a:cubicBezTo>
                  <a:cubicBezTo>
                    <a:pt x="2065" y="517"/>
                    <a:pt x="1822" y="334"/>
                    <a:pt x="1701" y="183"/>
                  </a:cubicBezTo>
                  <a:cubicBezTo>
                    <a:pt x="1519" y="0"/>
                    <a:pt x="1519" y="0"/>
                    <a:pt x="1519" y="0"/>
                  </a:cubicBezTo>
                  <a:cubicBezTo>
                    <a:pt x="1367" y="183"/>
                    <a:pt x="1367" y="183"/>
                    <a:pt x="1367" y="183"/>
                  </a:cubicBezTo>
                  <a:cubicBezTo>
                    <a:pt x="1185" y="364"/>
                    <a:pt x="881" y="607"/>
                    <a:pt x="820" y="669"/>
                  </a:cubicBezTo>
                  <a:cubicBezTo>
                    <a:pt x="304" y="1033"/>
                    <a:pt x="0" y="1610"/>
                    <a:pt x="0" y="2156"/>
                  </a:cubicBezTo>
                  <a:cubicBezTo>
                    <a:pt x="0" y="2612"/>
                    <a:pt x="183" y="3037"/>
                    <a:pt x="365" y="3462"/>
                  </a:cubicBezTo>
                  <a:cubicBezTo>
                    <a:pt x="547" y="3827"/>
                    <a:pt x="699" y="4220"/>
                    <a:pt x="759" y="4615"/>
                  </a:cubicBezTo>
                  <a:cubicBezTo>
                    <a:pt x="1215" y="4615"/>
                    <a:pt x="1215" y="4615"/>
                    <a:pt x="1215" y="4615"/>
                  </a:cubicBezTo>
                  <a:cubicBezTo>
                    <a:pt x="1155" y="4129"/>
                    <a:pt x="942" y="3675"/>
                    <a:pt x="790" y="3279"/>
                  </a:cubicBezTo>
                </a:path>
              </a:pathLst>
            </a:custGeom>
            <a:grpFill/>
            <a:ln>
              <a:noFill/>
            </a:ln>
          </p:spPr>
        </p:sp>
        <p:sp>
          <p:nvSpPr>
            <p:cNvPr id="50" name="Freeform 9"/>
            <p:cNvSpPr/>
            <p:nvPr/>
          </p:nvSpPr>
          <p:spPr>
            <a:xfrm>
              <a:off x="9181800" y="3048840"/>
              <a:ext cx="1148040" cy="765360"/>
            </a:xfrm>
            <a:custGeom>
              <a:avLst/>
              <a:gdLst/>
              <a:ahLst/>
              <a:cxnLst/>
              <a:rect l="0" t="0" r="r" b="b"/>
              <a:pathLst>
                <a:path w="3189" h="2126">
                  <a:moveTo>
                    <a:pt x="2824" y="486"/>
                  </a:moveTo>
                  <a:lnTo>
                    <a:pt x="2824" y="486"/>
                  </a:lnTo>
                  <a:cubicBezTo>
                    <a:pt x="2551" y="182"/>
                    <a:pt x="2186" y="0"/>
                    <a:pt x="1791" y="0"/>
                  </a:cubicBezTo>
                  <a:lnTo>
                    <a:pt x="1791" y="0"/>
                  </a:lnTo>
                  <a:cubicBezTo>
                    <a:pt x="1275" y="0"/>
                    <a:pt x="819" y="274"/>
                    <a:pt x="486" y="821"/>
                  </a:cubicBezTo>
                  <a:cubicBezTo>
                    <a:pt x="182" y="1275"/>
                    <a:pt x="30" y="1791"/>
                    <a:pt x="0" y="2125"/>
                  </a:cubicBezTo>
                  <a:cubicBezTo>
                    <a:pt x="455" y="2125"/>
                    <a:pt x="455" y="2125"/>
                    <a:pt x="455" y="2125"/>
                  </a:cubicBezTo>
                  <a:cubicBezTo>
                    <a:pt x="486" y="1852"/>
                    <a:pt x="607" y="1428"/>
                    <a:pt x="850" y="1063"/>
                  </a:cubicBezTo>
                  <a:cubicBezTo>
                    <a:pt x="1032" y="759"/>
                    <a:pt x="1336" y="425"/>
                    <a:pt x="1791" y="425"/>
                  </a:cubicBezTo>
                  <a:lnTo>
                    <a:pt x="1791" y="425"/>
                  </a:lnTo>
                  <a:cubicBezTo>
                    <a:pt x="2065" y="425"/>
                    <a:pt x="2308" y="547"/>
                    <a:pt x="2459" y="759"/>
                  </a:cubicBezTo>
                  <a:cubicBezTo>
                    <a:pt x="2641" y="972"/>
                    <a:pt x="2732" y="1245"/>
                    <a:pt x="2672" y="1548"/>
                  </a:cubicBezTo>
                  <a:cubicBezTo>
                    <a:pt x="3097" y="1639"/>
                    <a:pt x="3097" y="1639"/>
                    <a:pt x="3097" y="1639"/>
                  </a:cubicBezTo>
                  <a:cubicBezTo>
                    <a:pt x="3188" y="1215"/>
                    <a:pt x="3067" y="789"/>
                    <a:pt x="2824" y="486"/>
                  </a:cubicBezTo>
                </a:path>
              </a:pathLst>
            </a:custGeom>
            <a:grpFill/>
            <a:ln>
              <a:noFill/>
            </a:ln>
          </p:spPr>
        </p:sp>
        <p:sp>
          <p:nvSpPr>
            <p:cNvPr id="51" name="Freeform 10"/>
            <p:cNvSpPr/>
            <p:nvPr/>
          </p:nvSpPr>
          <p:spPr>
            <a:xfrm>
              <a:off x="7170120" y="3048840"/>
              <a:ext cx="1148040" cy="765360"/>
            </a:xfrm>
            <a:custGeom>
              <a:avLst/>
              <a:gdLst/>
              <a:ahLst/>
              <a:cxnLst/>
              <a:rect l="0" t="0" r="r" b="b"/>
              <a:pathLst>
                <a:path w="3189" h="2126">
                  <a:moveTo>
                    <a:pt x="2703" y="821"/>
                  </a:moveTo>
                  <a:lnTo>
                    <a:pt x="2703" y="821"/>
                  </a:lnTo>
                  <a:cubicBezTo>
                    <a:pt x="2368" y="274"/>
                    <a:pt x="1882" y="0"/>
                    <a:pt x="1397" y="0"/>
                  </a:cubicBezTo>
                  <a:cubicBezTo>
                    <a:pt x="1366" y="0"/>
                    <a:pt x="1366" y="0"/>
                    <a:pt x="1366" y="0"/>
                  </a:cubicBezTo>
                  <a:cubicBezTo>
                    <a:pt x="972" y="0"/>
                    <a:pt x="607" y="182"/>
                    <a:pt x="364" y="486"/>
                  </a:cubicBezTo>
                  <a:cubicBezTo>
                    <a:pt x="122" y="789"/>
                    <a:pt x="0" y="1215"/>
                    <a:pt x="90" y="1639"/>
                  </a:cubicBezTo>
                  <a:cubicBezTo>
                    <a:pt x="516" y="1548"/>
                    <a:pt x="516" y="1548"/>
                    <a:pt x="516" y="1548"/>
                  </a:cubicBezTo>
                  <a:cubicBezTo>
                    <a:pt x="455" y="1275"/>
                    <a:pt x="546" y="972"/>
                    <a:pt x="698" y="759"/>
                  </a:cubicBezTo>
                  <a:cubicBezTo>
                    <a:pt x="881" y="547"/>
                    <a:pt x="1123" y="425"/>
                    <a:pt x="1366" y="425"/>
                  </a:cubicBezTo>
                  <a:lnTo>
                    <a:pt x="1366" y="425"/>
                  </a:lnTo>
                  <a:cubicBezTo>
                    <a:pt x="1852" y="425"/>
                    <a:pt x="2155" y="759"/>
                    <a:pt x="2338" y="1063"/>
                  </a:cubicBezTo>
                  <a:cubicBezTo>
                    <a:pt x="2581" y="1428"/>
                    <a:pt x="2703" y="1852"/>
                    <a:pt x="2733" y="2125"/>
                  </a:cubicBezTo>
                  <a:cubicBezTo>
                    <a:pt x="3188" y="2125"/>
                    <a:pt x="3188" y="2125"/>
                    <a:pt x="3188" y="2125"/>
                  </a:cubicBezTo>
                  <a:cubicBezTo>
                    <a:pt x="3158" y="1791"/>
                    <a:pt x="3006" y="1275"/>
                    <a:pt x="2703" y="821"/>
                  </a:cubicBezTo>
                </a:path>
              </a:pathLst>
            </a:custGeom>
            <a:grpFill/>
            <a:ln>
              <a:noFill/>
            </a:ln>
          </p:spPr>
        </p:sp>
        <p:sp>
          <p:nvSpPr>
            <p:cNvPr id="52" name="Freeform 11"/>
            <p:cNvSpPr/>
            <p:nvPr/>
          </p:nvSpPr>
          <p:spPr>
            <a:xfrm>
              <a:off x="7847640" y="3956040"/>
              <a:ext cx="1804320" cy="153360"/>
            </a:xfrm>
            <a:custGeom>
              <a:avLst/>
              <a:gdLst/>
              <a:ahLst/>
              <a:cxnLst/>
              <a:rect l="0" t="0" r="r" b="b"/>
              <a:pathLst>
                <a:path w="5012" h="426">
                  <a:moveTo>
                    <a:pt x="5011" y="425"/>
                  </a:moveTo>
                  <a:lnTo>
                    <a:pt x="0" y="425"/>
                  </a:lnTo>
                  <a:lnTo>
                    <a:pt x="0" y="0"/>
                  </a:lnTo>
                  <a:lnTo>
                    <a:pt x="5011" y="0"/>
                  </a:lnTo>
                  <a:lnTo>
                    <a:pt x="5011" y="425"/>
                  </a:lnTo>
                </a:path>
              </a:pathLst>
            </a:custGeom>
            <a:grpFill/>
            <a:ln>
              <a:noFill/>
            </a:ln>
          </p:spPr>
        </p:sp>
      </p:grpSp>
      <p:grpSp>
        <p:nvGrpSpPr>
          <p:cNvPr id="31" name="Group 30"/>
          <p:cNvGrpSpPr/>
          <p:nvPr userDrawn="1"/>
        </p:nvGrpSpPr>
        <p:grpSpPr>
          <a:xfrm>
            <a:off x="3271332" y="886666"/>
            <a:ext cx="5649337" cy="5084669"/>
            <a:chOff x="6508960" y="2108202"/>
            <a:chExt cx="3238386" cy="2914699"/>
          </a:xfrm>
        </p:grpSpPr>
        <p:sp>
          <p:nvSpPr>
            <p:cNvPr id="32" name="Freeform 7"/>
            <p:cNvSpPr/>
            <p:nvPr/>
          </p:nvSpPr>
          <p:spPr>
            <a:xfrm>
              <a:off x="6508960" y="3022570"/>
              <a:ext cx="1181363" cy="790928"/>
            </a:xfrm>
            <a:custGeom>
              <a:avLst/>
              <a:gdLst/>
              <a:ahLst/>
              <a:cxnLst/>
              <a:rect l="0" t="0" r="r" b="b"/>
              <a:pathLst>
                <a:path w="3876" h="2595">
                  <a:moveTo>
                    <a:pt x="2843" y="1281"/>
                  </a:moveTo>
                  <a:lnTo>
                    <a:pt x="2843" y="1281"/>
                  </a:lnTo>
                  <a:cubicBezTo>
                    <a:pt x="3125" y="1750"/>
                    <a:pt x="3281" y="2250"/>
                    <a:pt x="3312" y="2594"/>
                  </a:cubicBezTo>
                  <a:cubicBezTo>
                    <a:pt x="3875" y="2594"/>
                    <a:pt x="3875" y="2594"/>
                    <a:pt x="3875" y="2594"/>
                  </a:cubicBezTo>
                  <a:cubicBezTo>
                    <a:pt x="3812" y="2188"/>
                    <a:pt x="3656" y="1563"/>
                    <a:pt x="3281" y="1000"/>
                  </a:cubicBezTo>
                  <a:cubicBezTo>
                    <a:pt x="2843" y="344"/>
                    <a:pt x="2312" y="0"/>
                    <a:pt x="1687" y="0"/>
                  </a:cubicBezTo>
                  <a:cubicBezTo>
                    <a:pt x="1656" y="0"/>
                    <a:pt x="1656" y="0"/>
                    <a:pt x="1656" y="0"/>
                  </a:cubicBezTo>
                  <a:cubicBezTo>
                    <a:pt x="1187" y="0"/>
                    <a:pt x="750" y="219"/>
                    <a:pt x="437" y="594"/>
                  </a:cubicBezTo>
                  <a:cubicBezTo>
                    <a:pt x="125" y="969"/>
                    <a:pt x="0" y="1500"/>
                    <a:pt x="125" y="1969"/>
                  </a:cubicBezTo>
                  <a:cubicBezTo>
                    <a:pt x="625" y="1875"/>
                    <a:pt x="625" y="1875"/>
                    <a:pt x="625" y="1875"/>
                  </a:cubicBezTo>
                  <a:cubicBezTo>
                    <a:pt x="562" y="1531"/>
                    <a:pt x="656" y="1188"/>
                    <a:pt x="843" y="906"/>
                  </a:cubicBezTo>
                  <a:cubicBezTo>
                    <a:pt x="1062" y="656"/>
                    <a:pt x="1343" y="531"/>
                    <a:pt x="1656" y="531"/>
                  </a:cubicBezTo>
                  <a:cubicBezTo>
                    <a:pt x="1687" y="531"/>
                    <a:pt x="1687" y="531"/>
                    <a:pt x="1687" y="531"/>
                  </a:cubicBezTo>
                  <a:cubicBezTo>
                    <a:pt x="2218" y="531"/>
                    <a:pt x="2625" y="938"/>
                    <a:pt x="2843" y="1281"/>
                  </a:cubicBezTo>
                </a:path>
              </a:pathLst>
            </a:custGeom>
            <a:solidFill>
              <a:schemeClr val="bg1"/>
            </a:solidFill>
            <a:ln>
              <a:noFill/>
            </a:ln>
          </p:spPr>
        </p:sp>
        <p:sp>
          <p:nvSpPr>
            <p:cNvPr id="33" name="Freeform 8"/>
            <p:cNvSpPr/>
            <p:nvPr/>
          </p:nvSpPr>
          <p:spPr>
            <a:xfrm>
              <a:off x="7680265" y="4260928"/>
              <a:ext cx="895471" cy="761973"/>
            </a:xfrm>
            <a:custGeom>
              <a:avLst/>
              <a:gdLst/>
              <a:ahLst/>
              <a:cxnLst/>
              <a:rect l="0" t="0" r="r" b="b"/>
              <a:pathLst>
                <a:path w="2938" h="2500">
                  <a:moveTo>
                    <a:pt x="2843" y="936"/>
                  </a:moveTo>
                  <a:lnTo>
                    <a:pt x="2843" y="936"/>
                  </a:lnTo>
                  <a:cubicBezTo>
                    <a:pt x="2656" y="656"/>
                    <a:pt x="2499" y="312"/>
                    <a:pt x="2437" y="0"/>
                  </a:cubicBezTo>
                  <a:cubicBezTo>
                    <a:pt x="1874" y="0"/>
                    <a:pt x="1874" y="0"/>
                    <a:pt x="1874" y="0"/>
                  </a:cubicBezTo>
                  <a:cubicBezTo>
                    <a:pt x="1937" y="250"/>
                    <a:pt x="2031" y="656"/>
                    <a:pt x="2343" y="1124"/>
                  </a:cubicBezTo>
                  <a:cubicBezTo>
                    <a:pt x="2156" y="1436"/>
                    <a:pt x="1812" y="1717"/>
                    <a:pt x="1469" y="1905"/>
                  </a:cubicBezTo>
                  <a:lnTo>
                    <a:pt x="1469" y="1905"/>
                  </a:lnTo>
                  <a:lnTo>
                    <a:pt x="1469" y="1905"/>
                  </a:lnTo>
                  <a:cubicBezTo>
                    <a:pt x="1125" y="1717"/>
                    <a:pt x="813" y="1436"/>
                    <a:pt x="625" y="1124"/>
                  </a:cubicBezTo>
                  <a:cubicBezTo>
                    <a:pt x="907" y="656"/>
                    <a:pt x="1032" y="250"/>
                    <a:pt x="1063" y="0"/>
                  </a:cubicBezTo>
                  <a:cubicBezTo>
                    <a:pt x="532" y="0"/>
                    <a:pt x="532" y="0"/>
                    <a:pt x="532" y="0"/>
                  </a:cubicBezTo>
                  <a:cubicBezTo>
                    <a:pt x="469" y="312"/>
                    <a:pt x="313" y="656"/>
                    <a:pt x="94" y="936"/>
                  </a:cubicBezTo>
                  <a:cubicBezTo>
                    <a:pt x="0" y="1061"/>
                    <a:pt x="0" y="1061"/>
                    <a:pt x="0" y="1061"/>
                  </a:cubicBezTo>
                  <a:cubicBezTo>
                    <a:pt x="63" y="1217"/>
                    <a:pt x="63" y="1217"/>
                    <a:pt x="63" y="1217"/>
                  </a:cubicBezTo>
                  <a:cubicBezTo>
                    <a:pt x="313" y="1717"/>
                    <a:pt x="813" y="2186"/>
                    <a:pt x="1375" y="2436"/>
                  </a:cubicBezTo>
                  <a:cubicBezTo>
                    <a:pt x="1469" y="2499"/>
                    <a:pt x="1469" y="2499"/>
                    <a:pt x="1469" y="2499"/>
                  </a:cubicBezTo>
                  <a:lnTo>
                    <a:pt x="1469" y="2499"/>
                  </a:lnTo>
                  <a:lnTo>
                    <a:pt x="1469" y="2499"/>
                  </a:lnTo>
                  <a:cubicBezTo>
                    <a:pt x="1593" y="2436"/>
                    <a:pt x="1593" y="2436"/>
                    <a:pt x="1593" y="2436"/>
                  </a:cubicBezTo>
                  <a:cubicBezTo>
                    <a:pt x="2124" y="2186"/>
                    <a:pt x="2656" y="1717"/>
                    <a:pt x="2874" y="1217"/>
                  </a:cubicBezTo>
                  <a:cubicBezTo>
                    <a:pt x="2937" y="1061"/>
                    <a:pt x="2937" y="1061"/>
                    <a:pt x="2937" y="1061"/>
                  </a:cubicBezTo>
                  <a:lnTo>
                    <a:pt x="2843" y="936"/>
                  </a:lnTo>
                </a:path>
              </a:pathLst>
            </a:custGeom>
            <a:solidFill>
              <a:schemeClr val="bg1"/>
            </a:solidFill>
            <a:ln>
              <a:noFill/>
            </a:ln>
          </p:spPr>
        </p:sp>
        <p:sp>
          <p:nvSpPr>
            <p:cNvPr id="34" name="Freeform 9"/>
            <p:cNvSpPr/>
            <p:nvPr/>
          </p:nvSpPr>
          <p:spPr>
            <a:xfrm>
              <a:off x="8575431" y="3022570"/>
              <a:ext cx="1171915" cy="790928"/>
            </a:xfrm>
            <a:custGeom>
              <a:avLst/>
              <a:gdLst/>
              <a:ahLst/>
              <a:cxnLst/>
              <a:rect l="0" t="0" r="r" b="b"/>
              <a:pathLst>
                <a:path w="3845" h="2595">
                  <a:moveTo>
                    <a:pt x="1031" y="1281"/>
                  </a:moveTo>
                  <a:lnTo>
                    <a:pt x="1031" y="1281"/>
                  </a:lnTo>
                  <a:cubicBezTo>
                    <a:pt x="719" y="1750"/>
                    <a:pt x="594" y="2250"/>
                    <a:pt x="531" y="2594"/>
                  </a:cubicBezTo>
                  <a:cubicBezTo>
                    <a:pt x="0" y="2594"/>
                    <a:pt x="0" y="2594"/>
                    <a:pt x="0" y="2594"/>
                  </a:cubicBezTo>
                  <a:cubicBezTo>
                    <a:pt x="62" y="2188"/>
                    <a:pt x="219" y="1563"/>
                    <a:pt x="594" y="1000"/>
                  </a:cubicBezTo>
                  <a:cubicBezTo>
                    <a:pt x="1000" y="344"/>
                    <a:pt x="1562" y="0"/>
                    <a:pt x="2187" y="0"/>
                  </a:cubicBezTo>
                  <a:lnTo>
                    <a:pt x="2187" y="0"/>
                  </a:lnTo>
                  <a:cubicBezTo>
                    <a:pt x="2656" y="0"/>
                    <a:pt x="3125" y="219"/>
                    <a:pt x="3406" y="594"/>
                  </a:cubicBezTo>
                  <a:cubicBezTo>
                    <a:pt x="3750" y="969"/>
                    <a:pt x="3844" y="1500"/>
                    <a:pt x="3750" y="1969"/>
                  </a:cubicBezTo>
                  <a:cubicBezTo>
                    <a:pt x="3219" y="1875"/>
                    <a:pt x="3219" y="1875"/>
                    <a:pt x="3219" y="1875"/>
                  </a:cubicBezTo>
                  <a:cubicBezTo>
                    <a:pt x="3312" y="1531"/>
                    <a:pt x="3219" y="1188"/>
                    <a:pt x="3000" y="906"/>
                  </a:cubicBezTo>
                  <a:cubicBezTo>
                    <a:pt x="2812" y="656"/>
                    <a:pt x="2500" y="531"/>
                    <a:pt x="2187" y="531"/>
                  </a:cubicBezTo>
                  <a:lnTo>
                    <a:pt x="2187" y="531"/>
                  </a:lnTo>
                  <a:cubicBezTo>
                    <a:pt x="1625" y="531"/>
                    <a:pt x="1250" y="938"/>
                    <a:pt x="1031" y="1281"/>
                  </a:cubicBezTo>
                </a:path>
              </a:pathLst>
            </a:custGeom>
            <a:solidFill>
              <a:schemeClr val="bg1"/>
            </a:solidFill>
            <a:ln>
              <a:noFill/>
            </a:ln>
          </p:spPr>
        </p:sp>
        <p:sp>
          <p:nvSpPr>
            <p:cNvPr id="35" name="Freeform 10"/>
            <p:cNvSpPr/>
            <p:nvPr/>
          </p:nvSpPr>
          <p:spPr>
            <a:xfrm>
              <a:off x="7565969" y="2108202"/>
              <a:ext cx="1133511" cy="1705296"/>
            </a:xfrm>
            <a:custGeom>
              <a:avLst/>
              <a:gdLst/>
              <a:ahLst/>
              <a:cxnLst/>
              <a:rect l="0" t="0" r="r" b="b"/>
              <a:pathLst>
                <a:path w="3719" h="5595">
                  <a:moveTo>
                    <a:pt x="938" y="5594"/>
                  </a:moveTo>
                  <a:lnTo>
                    <a:pt x="938" y="5594"/>
                  </a:lnTo>
                  <a:cubicBezTo>
                    <a:pt x="1469" y="5594"/>
                    <a:pt x="1469" y="5594"/>
                    <a:pt x="1469" y="5594"/>
                  </a:cubicBezTo>
                  <a:cubicBezTo>
                    <a:pt x="1407" y="5000"/>
                    <a:pt x="1157" y="4438"/>
                    <a:pt x="938" y="3969"/>
                  </a:cubicBezTo>
                  <a:cubicBezTo>
                    <a:pt x="719" y="3500"/>
                    <a:pt x="532" y="3063"/>
                    <a:pt x="532" y="2594"/>
                  </a:cubicBezTo>
                  <a:cubicBezTo>
                    <a:pt x="532" y="2094"/>
                    <a:pt x="813" y="1563"/>
                    <a:pt x="1313" y="1219"/>
                  </a:cubicBezTo>
                  <a:cubicBezTo>
                    <a:pt x="1407" y="1125"/>
                    <a:pt x="1625" y="969"/>
                    <a:pt x="1844" y="750"/>
                  </a:cubicBezTo>
                  <a:cubicBezTo>
                    <a:pt x="2062" y="969"/>
                    <a:pt x="2312" y="1125"/>
                    <a:pt x="2406" y="1219"/>
                  </a:cubicBezTo>
                  <a:cubicBezTo>
                    <a:pt x="2874" y="1563"/>
                    <a:pt x="3187" y="2094"/>
                    <a:pt x="3187" y="2594"/>
                  </a:cubicBezTo>
                  <a:cubicBezTo>
                    <a:pt x="3187" y="3063"/>
                    <a:pt x="2968" y="3500"/>
                    <a:pt x="2781" y="3969"/>
                  </a:cubicBezTo>
                  <a:cubicBezTo>
                    <a:pt x="2562" y="4438"/>
                    <a:pt x="2312" y="5000"/>
                    <a:pt x="2249" y="5594"/>
                  </a:cubicBezTo>
                  <a:cubicBezTo>
                    <a:pt x="2781" y="5594"/>
                    <a:pt x="2781" y="5594"/>
                    <a:pt x="2781" y="5594"/>
                  </a:cubicBezTo>
                  <a:cubicBezTo>
                    <a:pt x="2843" y="5094"/>
                    <a:pt x="3062" y="4625"/>
                    <a:pt x="3249" y="4188"/>
                  </a:cubicBezTo>
                  <a:cubicBezTo>
                    <a:pt x="3499" y="3656"/>
                    <a:pt x="3718" y="3156"/>
                    <a:pt x="3718" y="2594"/>
                  </a:cubicBezTo>
                  <a:cubicBezTo>
                    <a:pt x="3718" y="1938"/>
                    <a:pt x="3343" y="1250"/>
                    <a:pt x="2718" y="781"/>
                  </a:cubicBezTo>
                  <a:cubicBezTo>
                    <a:pt x="2656" y="719"/>
                    <a:pt x="2281" y="438"/>
                    <a:pt x="2062" y="188"/>
                  </a:cubicBezTo>
                  <a:cubicBezTo>
                    <a:pt x="1844" y="0"/>
                    <a:pt x="1844" y="0"/>
                    <a:pt x="1844" y="0"/>
                  </a:cubicBezTo>
                  <a:cubicBezTo>
                    <a:pt x="1657" y="188"/>
                    <a:pt x="1657" y="188"/>
                    <a:pt x="1657" y="188"/>
                  </a:cubicBezTo>
                  <a:cubicBezTo>
                    <a:pt x="1438" y="438"/>
                    <a:pt x="1063" y="719"/>
                    <a:pt x="1000" y="781"/>
                  </a:cubicBezTo>
                  <a:cubicBezTo>
                    <a:pt x="375" y="1250"/>
                    <a:pt x="0" y="1938"/>
                    <a:pt x="0" y="2594"/>
                  </a:cubicBezTo>
                  <a:cubicBezTo>
                    <a:pt x="0" y="3156"/>
                    <a:pt x="219" y="3656"/>
                    <a:pt x="469" y="4188"/>
                  </a:cubicBezTo>
                  <a:cubicBezTo>
                    <a:pt x="657" y="4625"/>
                    <a:pt x="875" y="5094"/>
                    <a:pt x="938" y="5594"/>
                  </a:cubicBezTo>
                </a:path>
              </a:pathLst>
            </a:custGeom>
            <a:solidFill>
              <a:schemeClr val="bg1"/>
            </a:solidFill>
            <a:ln>
              <a:noFill/>
            </a:ln>
          </p:spPr>
        </p:sp>
        <p:sp>
          <p:nvSpPr>
            <p:cNvPr id="36" name="Freeform 11"/>
            <p:cNvSpPr/>
            <p:nvPr/>
          </p:nvSpPr>
          <p:spPr>
            <a:xfrm>
              <a:off x="7204184" y="3956139"/>
              <a:ext cx="1847632" cy="162148"/>
            </a:xfrm>
            <a:custGeom>
              <a:avLst/>
              <a:gdLst/>
              <a:ahLst/>
              <a:cxnLst/>
              <a:rect l="0" t="0" r="r" b="b"/>
              <a:pathLst>
                <a:path w="6062" h="532">
                  <a:moveTo>
                    <a:pt x="0" y="531"/>
                  </a:moveTo>
                  <a:lnTo>
                    <a:pt x="6061" y="531"/>
                  </a:lnTo>
                  <a:lnTo>
                    <a:pt x="6061" y="0"/>
                  </a:lnTo>
                  <a:lnTo>
                    <a:pt x="0" y="0"/>
                  </a:lnTo>
                  <a:lnTo>
                    <a:pt x="0" y="531"/>
                  </a:lnTo>
                </a:path>
              </a:pathLst>
            </a:custGeom>
            <a:solidFill>
              <a:schemeClr val="bg1"/>
            </a:solidFill>
            <a:ln>
              <a:noFill/>
            </a:ln>
          </p:spPr>
        </p:sp>
      </p:grpSp>
      <p:pic>
        <p:nvPicPr>
          <p:cNvPr id="25" name="Picture 2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67964" y="361115"/>
            <a:ext cx="1753200" cy="649363"/>
          </a:xfrm>
          <a:prstGeom prst="rect">
            <a:avLst/>
          </a:prstGeom>
        </p:spPr>
      </p:pic>
    </p:spTree>
    <p:extLst>
      <p:ext uri="{BB962C8B-B14F-4D97-AF65-F5344CB8AC3E}">
        <p14:creationId xmlns:p14="http://schemas.microsoft.com/office/powerpoint/2010/main" val="88700754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Title Slide 3">
    <p:bg>
      <p:bgPr>
        <a:solidFill>
          <a:srgbClr val="006EE0"/>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dirty="0"/>
              <a:t>Presentation title</a:t>
            </a:r>
            <a:endParaRPr dirty="0"/>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a:defRPr lang="en-US" sz="1350" b="0" i="0" kern="1200" spc="-4" dirty="0" smtClean="0">
                <a:solidFill>
                  <a:srgbClr val="FFFFFF"/>
                </a:solidFill>
                <a:latin typeface="Nunito Sans Black" charset="0"/>
                <a:ea typeface="Nunito Sans Black" charset="0"/>
                <a:cs typeface="Nunito Sans Black" charset="0"/>
              </a:defRPr>
            </a:lvl1pPr>
          </a:lstStyle>
          <a:p>
            <a:pPr marL="9525" lvl="0" algn="l" defTabSz="685800" rtl="0" eaLnBrk="1" latinLnBrk="0" hangingPunct="1">
              <a:lnSpc>
                <a:spcPct val="100000"/>
              </a:lnSpc>
              <a:spcBef>
                <a:spcPts val="30"/>
              </a:spcBef>
            </a:pPr>
            <a:r>
              <a:rPr lang="en-US" dirty="0"/>
              <a:t>Page heading</a:t>
            </a:r>
            <a:endParaRPr dirty="0"/>
          </a:p>
        </p:txBody>
      </p:sp>
      <p:sp>
        <p:nvSpPr>
          <p:cNvPr id="4" name="Holder 4"/>
          <p:cNvSpPr>
            <a:spLocks noGrp="1"/>
          </p:cNvSpPr>
          <p:nvPr>
            <p:ph type="ftr" sz="quarter" idx="5"/>
          </p:nvPr>
        </p:nvSpPr>
        <p:spPr/>
        <p:txBody>
          <a:bodyPr lIns="0" tIns="0" rIns="0" bIns="0"/>
          <a:lstStyle>
            <a:lvl1pPr>
              <a:defRPr sz="750" b="1" i="0">
                <a:solidFill>
                  <a:schemeClr val="bg1"/>
                </a:solidFill>
                <a:latin typeface="Nunito Sans" charset="0"/>
                <a:ea typeface="Nunito Sans" charset="0"/>
                <a:cs typeface="Nunito Sans" charset="0"/>
              </a:defRPr>
            </a:lvl1pPr>
          </a:lstStyle>
          <a:p>
            <a:pPr marL="9525" defTabSz="685800">
              <a:spcBef>
                <a:spcPts val="83"/>
              </a:spcBef>
            </a:pPr>
            <a:r>
              <a:rPr lang="en-US" spc="56">
                <a:solidFill>
                  <a:srgbClr val="FFFFFF"/>
                </a:solidFill>
              </a:rPr>
              <a:t>© </a:t>
            </a:r>
            <a:r>
              <a:rPr lang="en-US" spc="-4">
                <a:solidFill>
                  <a:srgbClr val="FFFFFF"/>
                </a:solidFill>
              </a:rPr>
              <a:t>The </a:t>
            </a:r>
            <a:r>
              <a:rPr lang="en-US" spc="-15">
                <a:solidFill>
                  <a:srgbClr val="FFFFFF"/>
                </a:solidFill>
              </a:rPr>
              <a:t>Scout Association</a:t>
            </a:r>
            <a:endParaRPr lang="en-US" spc="-15" dirty="0">
              <a:solidFill>
                <a:srgbClr val="FFFFFF"/>
              </a:solidFill>
            </a:endParaRPr>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solidFill>
                  <a:srgbClr val="FFFFFF"/>
                </a:solidFill>
              </a:rPr>
              <a:t>18/02/2018</a:t>
            </a:r>
            <a:endParaRPr lang="mr-IN" dirty="0">
              <a:solidFill>
                <a:srgbClr val="FFFFFF"/>
              </a:solidFill>
            </a:endParaRPr>
          </a:p>
        </p:txBody>
      </p:sp>
      <p:sp>
        <p:nvSpPr>
          <p:cNvPr id="6" name="Holder 6"/>
          <p:cNvSpPr>
            <a:spLocks noGrp="1"/>
          </p:cNvSpPr>
          <p:nvPr>
            <p:ph type="sldNum" sz="quarter" idx="7"/>
          </p:nvPr>
        </p:nvSpPr>
        <p:spPr/>
        <p:txBody>
          <a:bodyPr lIns="0" tIns="0" rIns="0" bIns="0"/>
          <a:lstStyle>
            <a:lvl1pPr>
              <a:defRPr sz="750" b="1" i="0">
                <a:solidFill>
                  <a:schemeClr val="bg1"/>
                </a:solidFill>
                <a:latin typeface="Nunito Sans" charset="0"/>
                <a:ea typeface="Nunito Sans" charset="0"/>
                <a:cs typeface="Nunito Sans" charset="0"/>
              </a:defRPr>
            </a:lvl1pPr>
          </a:lstStyle>
          <a:p>
            <a:pPr marL="19050" defTabSz="685800">
              <a:spcBef>
                <a:spcPts val="83"/>
              </a:spcBef>
            </a:pPr>
            <a:fld id="{81D60167-4931-47E6-BA6A-407CBD079E47}" type="slidenum">
              <a:rPr lang="uk-UA" spc="26" smtClean="0">
                <a:solidFill>
                  <a:srgbClr val="FFFFFF"/>
                </a:solidFill>
              </a:rPr>
              <a:pPr marL="19050" defTabSz="685800">
                <a:spcBef>
                  <a:spcPts val="83"/>
                </a:spcBef>
              </a:pPr>
              <a:t>‹#›</a:t>
            </a:fld>
            <a:endParaRPr lang="uk-UA" spc="26" dirty="0">
              <a:solidFill>
                <a:srgbClr val="FFFFFF"/>
              </a:solidFill>
            </a:endParaRPr>
          </a:p>
        </p:txBody>
      </p:sp>
      <p:grpSp>
        <p:nvGrpSpPr>
          <p:cNvPr id="38" name="Group 37"/>
          <p:cNvGrpSpPr/>
          <p:nvPr userDrawn="1"/>
        </p:nvGrpSpPr>
        <p:grpSpPr>
          <a:xfrm>
            <a:off x="3271332" y="886666"/>
            <a:ext cx="5649337" cy="5084669"/>
            <a:chOff x="6508960" y="2108202"/>
            <a:chExt cx="3238386" cy="2914699"/>
          </a:xfrm>
        </p:grpSpPr>
        <p:sp>
          <p:nvSpPr>
            <p:cNvPr id="39" name="Freeform 7"/>
            <p:cNvSpPr/>
            <p:nvPr/>
          </p:nvSpPr>
          <p:spPr>
            <a:xfrm>
              <a:off x="6508960" y="3022570"/>
              <a:ext cx="1181363" cy="790928"/>
            </a:xfrm>
            <a:custGeom>
              <a:avLst/>
              <a:gdLst/>
              <a:ahLst/>
              <a:cxnLst/>
              <a:rect l="0" t="0" r="r" b="b"/>
              <a:pathLst>
                <a:path w="3876" h="2595">
                  <a:moveTo>
                    <a:pt x="2843" y="1281"/>
                  </a:moveTo>
                  <a:lnTo>
                    <a:pt x="2843" y="1281"/>
                  </a:lnTo>
                  <a:cubicBezTo>
                    <a:pt x="3125" y="1750"/>
                    <a:pt x="3281" y="2250"/>
                    <a:pt x="3312" y="2594"/>
                  </a:cubicBezTo>
                  <a:cubicBezTo>
                    <a:pt x="3875" y="2594"/>
                    <a:pt x="3875" y="2594"/>
                    <a:pt x="3875" y="2594"/>
                  </a:cubicBezTo>
                  <a:cubicBezTo>
                    <a:pt x="3812" y="2188"/>
                    <a:pt x="3656" y="1563"/>
                    <a:pt x="3281" y="1000"/>
                  </a:cubicBezTo>
                  <a:cubicBezTo>
                    <a:pt x="2843" y="344"/>
                    <a:pt x="2312" y="0"/>
                    <a:pt x="1687" y="0"/>
                  </a:cubicBezTo>
                  <a:cubicBezTo>
                    <a:pt x="1656" y="0"/>
                    <a:pt x="1656" y="0"/>
                    <a:pt x="1656" y="0"/>
                  </a:cubicBezTo>
                  <a:cubicBezTo>
                    <a:pt x="1187" y="0"/>
                    <a:pt x="750" y="219"/>
                    <a:pt x="437" y="594"/>
                  </a:cubicBezTo>
                  <a:cubicBezTo>
                    <a:pt x="125" y="969"/>
                    <a:pt x="0" y="1500"/>
                    <a:pt x="125" y="1969"/>
                  </a:cubicBezTo>
                  <a:cubicBezTo>
                    <a:pt x="625" y="1875"/>
                    <a:pt x="625" y="1875"/>
                    <a:pt x="625" y="1875"/>
                  </a:cubicBezTo>
                  <a:cubicBezTo>
                    <a:pt x="562" y="1531"/>
                    <a:pt x="656" y="1188"/>
                    <a:pt x="843" y="906"/>
                  </a:cubicBezTo>
                  <a:cubicBezTo>
                    <a:pt x="1062" y="656"/>
                    <a:pt x="1343" y="531"/>
                    <a:pt x="1656" y="531"/>
                  </a:cubicBezTo>
                  <a:cubicBezTo>
                    <a:pt x="1687" y="531"/>
                    <a:pt x="1687" y="531"/>
                    <a:pt x="1687" y="531"/>
                  </a:cubicBezTo>
                  <a:cubicBezTo>
                    <a:pt x="2218" y="531"/>
                    <a:pt x="2625" y="938"/>
                    <a:pt x="2843" y="1281"/>
                  </a:cubicBezTo>
                </a:path>
              </a:pathLst>
            </a:custGeom>
            <a:solidFill>
              <a:schemeClr val="bg1"/>
            </a:solidFill>
            <a:ln>
              <a:noFill/>
            </a:ln>
          </p:spPr>
        </p:sp>
        <p:sp>
          <p:nvSpPr>
            <p:cNvPr id="40" name="Freeform 8"/>
            <p:cNvSpPr/>
            <p:nvPr/>
          </p:nvSpPr>
          <p:spPr>
            <a:xfrm>
              <a:off x="7680265" y="4260928"/>
              <a:ext cx="895471" cy="761973"/>
            </a:xfrm>
            <a:custGeom>
              <a:avLst/>
              <a:gdLst/>
              <a:ahLst/>
              <a:cxnLst/>
              <a:rect l="0" t="0" r="r" b="b"/>
              <a:pathLst>
                <a:path w="2938" h="2500">
                  <a:moveTo>
                    <a:pt x="2843" y="936"/>
                  </a:moveTo>
                  <a:lnTo>
                    <a:pt x="2843" y="936"/>
                  </a:lnTo>
                  <a:cubicBezTo>
                    <a:pt x="2656" y="656"/>
                    <a:pt x="2499" y="312"/>
                    <a:pt x="2437" y="0"/>
                  </a:cubicBezTo>
                  <a:cubicBezTo>
                    <a:pt x="1874" y="0"/>
                    <a:pt x="1874" y="0"/>
                    <a:pt x="1874" y="0"/>
                  </a:cubicBezTo>
                  <a:cubicBezTo>
                    <a:pt x="1937" y="250"/>
                    <a:pt x="2031" y="656"/>
                    <a:pt x="2343" y="1124"/>
                  </a:cubicBezTo>
                  <a:cubicBezTo>
                    <a:pt x="2156" y="1436"/>
                    <a:pt x="1812" y="1717"/>
                    <a:pt x="1469" y="1905"/>
                  </a:cubicBezTo>
                  <a:lnTo>
                    <a:pt x="1469" y="1905"/>
                  </a:lnTo>
                  <a:lnTo>
                    <a:pt x="1469" y="1905"/>
                  </a:lnTo>
                  <a:cubicBezTo>
                    <a:pt x="1125" y="1717"/>
                    <a:pt x="813" y="1436"/>
                    <a:pt x="625" y="1124"/>
                  </a:cubicBezTo>
                  <a:cubicBezTo>
                    <a:pt x="907" y="656"/>
                    <a:pt x="1032" y="250"/>
                    <a:pt x="1063" y="0"/>
                  </a:cubicBezTo>
                  <a:cubicBezTo>
                    <a:pt x="532" y="0"/>
                    <a:pt x="532" y="0"/>
                    <a:pt x="532" y="0"/>
                  </a:cubicBezTo>
                  <a:cubicBezTo>
                    <a:pt x="469" y="312"/>
                    <a:pt x="313" y="656"/>
                    <a:pt x="94" y="936"/>
                  </a:cubicBezTo>
                  <a:cubicBezTo>
                    <a:pt x="0" y="1061"/>
                    <a:pt x="0" y="1061"/>
                    <a:pt x="0" y="1061"/>
                  </a:cubicBezTo>
                  <a:cubicBezTo>
                    <a:pt x="63" y="1217"/>
                    <a:pt x="63" y="1217"/>
                    <a:pt x="63" y="1217"/>
                  </a:cubicBezTo>
                  <a:cubicBezTo>
                    <a:pt x="313" y="1717"/>
                    <a:pt x="813" y="2186"/>
                    <a:pt x="1375" y="2436"/>
                  </a:cubicBezTo>
                  <a:cubicBezTo>
                    <a:pt x="1469" y="2499"/>
                    <a:pt x="1469" y="2499"/>
                    <a:pt x="1469" y="2499"/>
                  </a:cubicBezTo>
                  <a:lnTo>
                    <a:pt x="1469" y="2499"/>
                  </a:lnTo>
                  <a:lnTo>
                    <a:pt x="1469" y="2499"/>
                  </a:lnTo>
                  <a:cubicBezTo>
                    <a:pt x="1593" y="2436"/>
                    <a:pt x="1593" y="2436"/>
                    <a:pt x="1593" y="2436"/>
                  </a:cubicBezTo>
                  <a:cubicBezTo>
                    <a:pt x="2124" y="2186"/>
                    <a:pt x="2656" y="1717"/>
                    <a:pt x="2874" y="1217"/>
                  </a:cubicBezTo>
                  <a:cubicBezTo>
                    <a:pt x="2937" y="1061"/>
                    <a:pt x="2937" y="1061"/>
                    <a:pt x="2937" y="1061"/>
                  </a:cubicBezTo>
                  <a:lnTo>
                    <a:pt x="2843" y="936"/>
                  </a:lnTo>
                </a:path>
              </a:pathLst>
            </a:custGeom>
            <a:solidFill>
              <a:schemeClr val="bg1"/>
            </a:solidFill>
            <a:ln>
              <a:noFill/>
            </a:ln>
          </p:spPr>
        </p:sp>
        <p:sp>
          <p:nvSpPr>
            <p:cNvPr id="53" name="Freeform 9"/>
            <p:cNvSpPr/>
            <p:nvPr/>
          </p:nvSpPr>
          <p:spPr>
            <a:xfrm>
              <a:off x="8575431" y="3022570"/>
              <a:ext cx="1171915" cy="790928"/>
            </a:xfrm>
            <a:custGeom>
              <a:avLst/>
              <a:gdLst/>
              <a:ahLst/>
              <a:cxnLst/>
              <a:rect l="0" t="0" r="r" b="b"/>
              <a:pathLst>
                <a:path w="3845" h="2595">
                  <a:moveTo>
                    <a:pt x="1031" y="1281"/>
                  </a:moveTo>
                  <a:lnTo>
                    <a:pt x="1031" y="1281"/>
                  </a:lnTo>
                  <a:cubicBezTo>
                    <a:pt x="719" y="1750"/>
                    <a:pt x="594" y="2250"/>
                    <a:pt x="531" y="2594"/>
                  </a:cubicBezTo>
                  <a:cubicBezTo>
                    <a:pt x="0" y="2594"/>
                    <a:pt x="0" y="2594"/>
                    <a:pt x="0" y="2594"/>
                  </a:cubicBezTo>
                  <a:cubicBezTo>
                    <a:pt x="62" y="2188"/>
                    <a:pt x="219" y="1563"/>
                    <a:pt x="594" y="1000"/>
                  </a:cubicBezTo>
                  <a:cubicBezTo>
                    <a:pt x="1000" y="344"/>
                    <a:pt x="1562" y="0"/>
                    <a:pt x="2187" y="0"/>
                  </a:cubicBezTo>
                  <a:lnTo>
                    <a:pt x="2187" y="0"/>
                  </a:lnTo>
                  <a:cubicBezTo>
                    <a:pt x="2656" y="0"/>
                    <a:pt x="3125" y="219"/>
                    <a:pt x="3406" y="594"/>
                  </a:cubicBezTo>
                  <a:cubicBezTo>
                    <a:pt x="3750" y="969"/>
                    <a:pt x="3844" y="1500"/>
                    <a:pt x="3750" y="1969"/>
                  </a:cubicBezTo>
                  <a:cubicBezTo>
                    <a:pt x="3219" y="1875"/>
                    <a:pt x="3219" y="1875"/>
                    <a:pt x="3219" y="1875"/>
                  </a:cubicBezTo>
                  <a:cubicBezTo>
                    <a:pt x="3312" y="1531"/>
                    <a:pt x="3219" y="1188"/>
                    <a:pt x="3000" y="906"/>
                  </a:cubicBezTo>
                  <a:cubicBezTo>
                    <a:pt x="2812" y="656"/>
                    <a:pt x="2500" y="531"/>
                    <a:pt x="2187" y="531"/>
                  </a:cubicBezTo>
                  <a:lnTo>
                    <a:pt x="2187" y="531"/>
                  </a:lnTo>
                  <a:cubicBezTo>
                    <a:pt x="1625" y="531"/>
                    <a:pt x="1250" y="938"/>
                    <a:pt x="1031" y="1281"/>
                  </a:cubicBezTo>
                </a:path>
              </a:pathLst>
            </a:custGeom>
            <a:solidFill>
              <a:schemeClr val="bg1"/>
            </a:solidFill>
            <a:ln>
              <a:noFill/>
            </a:ln>
          </p:spPr>
        </p:sp>
        <p:sp>
          <p:nvSpPr>
            <p:cNvPr id="54" name="Freeform 10"/>
            <p:cNvSpPr/>
            <p:nvPr/>
          </p:nvSpPr>
          <p:spPr>
            <a:xfrm>
              <a:off x="7565969" y="2108202"/>
              <a:ext cx="1133511" cy="1705296"/>
            </a:xfrm>
            <a:custGeom>
              <a:avLst/>
              <a:gdLst/>
              <a:ahLst/>
              <a:cxnLst/>
              <a:rect l="0" t="0" r="r" b="b"/>
              <a:pathLst>
                <a:path w="3719" h="5595">
                  <a:moveTo>
                    <a:pt x="938" y="5594"/>
                  </a:moveTo>
                  <a:lnTo>
                    <a:pt x="938" y="5594"/>
                  </a:lnTo>
                  <a:cubicBezTo>
                    <a:pt x="1469" y="5594"/>
                    <a:pt x="1469" y="5594"/>
                    <a:pt x="1469" y="5594"/>
                  </a:cubicBezTo>
                  <a:cubicBezTo>
                    <a:pt x="1407" y="5000"/>
                    <a:pt x="1157" y="4438"/>
                    <a:pt x="938" y="3969"/>
                  </a:cubicBezTo>
                  <a:cubicBezTo>
                    <a:pt x="719" y="3500"/>
                    <a:pt x="532" y="3063"/>
                    <a:pt x="532" y="2594"/>
                  </a:cubicBezTo>
                  <a:cubicBezTo>
                    <a:pt x="532" y="2094"/>
                    <a:pt x="813" y="1563"/>
                    <a:pt x="1313" y="1219"/>
                  </a:cubicBezTo>
                  <a:cubicBezTo>
                    <a:pt x="1407" y="1125"/>
                    <a:pt x="1625" y="969"/>
                    <a:pt x="1844" y="750"/>
                  </a:cubicBezTo>
                  <a:cubicBezTo>
                    <a:pt x="2062" y="969"/>
                    <a:pt x="2312" y="1125"/>
                    <a:pt x="2406" y="1219"/>
                  </a:cubicBezTo>
                  <a:cubicBezTo>
                    <a:pt x="2874" y="1563"/>
                    <a:pt x="3187" y="2094"/>
                    <a:pt x="3187" y="2594"/>
                  </a:cubicBezTo>
                  <a:cubicBezTo>
                    <a:pt x="3187" y="3063"/>
                    <a:pt x="2968" y="3500"/>
                    <a:pt x="2781" y="3969"/>
                  </a:cubicBezTo>
                  <a:cubicBezTo>
                    <a:pt x="2562" y="4438"/>
                    <a:pt x="2312" y="5000"/>
                    <a:pt x="2249" y="5594"/>
                  </a:cubicBezTo>
                  <a:cubicBezTo>
                    <a:pt x="2781" y="5594"/>
                    <a:pt x="2781" y="5594"/>
                    <a:pt x="2781" y="5594"/>
                  </a:cubicBezTo>
                  <a:cubicBezTo>
                    <a:pt x="2843" y="5094"/>
                    <a:pt x="3062" y="4625"/>
                    <a:pt x="3249" y="4188"/>
                  </a:cubicBezTo>
                  <a:cubicBezTo>
                    <a:pt x="3499" y="3656"/>
                    <a:pt x="3718" y="3156"/>
                    <a:pt x="3718" y="2594"/>
                  </a:cubicBezTo>
                  <a:cubicBezTo>
                    <a:pt x="3718" y="1938"/>
                    <a:pt x="3343" y="1250"/>
                    <a:pt x="2718" y="781"/>
                  </a:cubicBezTo>
                  <a:cubicBezTo>
                    <a:pt x="2656" y="719"/>
                    <a:pt x="2281" y="438"/>
                    <a:pt x="2062" y="188"/>
                  </a:cubicBezTo>
                  <a:cubicBezTo>
                    <a:pt x="1844" y="0"/>
                    <a:pt x="1844" y="0"/>
                    <a:pt x="1844" y="0"/>
                  </a:cubicBezTo>
                  <a:cubicBezTo>
                    <a:pt x="1657" y="188"/>
                    <a:pt x="1657" y="188"/>
                    <a:pt x="1657" y="188"/>
                  </a:cubicBezTo>
                  <a:cubicBezTo>
                    <a:pt x="1438" y="438"/>
                    <a:pt x="1063" y="719"/>
                    <a:pt x="1000" y="781"/>
                  </a:cubicBezTo>
                  <a:cubicBezTo>
                    <a:pt x="375" y="1250"/>
                    <a:pt x="0" y="1938"/>
                    <a:pt x="0" y="2594"/>
                  </a:cubicBezTo>
                  <a:cubicBezTo>
                    <a:pt x="0" y="3156"/>
                    <a:pt x="219" y="3656"/>
                    <a:pt x="469" y="4188"/>
                  </a:cubicBezTo>
                  <a:cubicBezTo>
                    <a:pt x="657" y="4625"/>
                    <a:pt x="875" y="5094"/>
                    <a:pt x="938" y="5594"/>
                  </a:cubicBezTo>
                </a:path>
              </a:pathLst>
            </a:custGeom>
            <a:solidFill>
              <a:schemeClr val="bg1"/>
            </a:solidFill>
            <a:ln>
              <a:noFill/>
            </a:ln>
          </p:spPr>
        </p:sp>
        <p:sp>
          <p:nvSpPr>
            <p:cNvPr id="55" name="Freeform 11"/>
            <p:cNvSpPr/>
            <p:nvPr/>
          </p:nvSpPr>
          <p:spPr>
            <a:xfrm>
              <a:off x="7204184" y="3956139"/>
              <a:ext cx="1847632" cy="162148"/>
            </a:xfrm>
            <a:custGeom>
              <a:avLst/>
              <a:gdLst/>
              <a:ahLst/>
              <a:cxnLst/>
              <a:rect l="0" t="0" r="r" b="b"/>
              <a:pathLst>
                <a:path w="6062" h="532">
                  <a:moveTo>
                    <a:pt x="0" y="531"/>
                  </a:moveTo>
                  <a:lnTo>
                    <a:pt x="6061" y="531"/>
                  </a:lnTo>
                  <a:lnTo>
                    <a:pt x="6061" y="0"/>
                  </a:lnTo>
                  <a:lnTo>
                    <a:pt x="0" y="0"/>
                  </a:lnTo>
                  <a:lnTo>
                    <a:pt x="0" y="531"/>
                  </a:lnTo>
                </a:path>
              </a:pathLst>
            </a:custGeom>
            <a:solidFill>
              <a:schemeClr val="bg1"/>
            </a:solidFill>
            <a:ln>
              <a:noFill/>
            </a:ln>
          </p:spPr>
        </p:sp>
      </p:grpSp>
    </p:spTree>
    <p:extLst>
      <p:ext uri="{BB962C8B-B14F-4D97-AF65-F5344CB8AC3E}">
        <p14:creationId xmlns:p14="http://schemas.microsoft.com/office/powerpoint/2010/main" val="305177501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1_Title Slide 3">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tx1"/>
                </a:solidFill>
              </a:defRPr>
            </a:lvl1pPr>
          </a:lstStyle>
          <a:p>
            <a:r>
              <a:rPr lang="en-US" dirty="0"/>
              <a:t>Presentation title</a:t>
            </a:r>
            <a:endParaRPr dirty="0"/>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a:defRPr lang="en-US" sz="1350" b="0" i="0" kern="1200" spc="-4" dirty="0" smtClean="0">
                <a:solidFill>
                  <a:schemeClr val="tx1"/>
                </a:solidFill>
                <a:latin typeface="Nunito Sans Black" charset="0"/>
                <a:ea typeface="Nunito Sans Black" charset="0"/>
                <a:cs typeface="Nunito Sans Black" charset="0"/>
              </a:defRPr>
            </a:lvl1pPr>
          </a:lstStyle>
          <a:p>
            <a:pPr marL="9525" lvl="0" algn="l" defTabSz="685800" rtl="0" eaLnBrk="1" latinLnBrk="0" hangingPunct="1">
              <a:lnSpc>
                <a:spcPct val="100000"/>
              </a:lnSpc>
              <a:spcBef>
                <a:spcPts val="30"/>
              </a:spcBef>
            </a:pPr>
            <a:r>
              <a:rPr lang="en-US" dirty="0"/>
              <a:t>Page heading</a:t>
            </a:r>
            <a:endParaRPr dirty="0"/>
          </a:p>
        </p:txBody>
      </p:sp>
      <p:sp>
        <p:nvSpPr>
          <p:cNvPr id="4" name="Holder 4"/>
          <p:cNvSpPr>
            <a:spLocks noGrp="1"/>
          </p:cNvSpPr>
          <p:nvPr>
            <p:ph type="ftr" sz="quarter" idx="5"/>
          </p:nvPr>
        </p:nvSpPr>
        <p:spPr>
          <a:xfrm>
            <a:off x="4312205" y="6390227"/>
            <a:ext cx="1136808" cy="115416"/>
          </a:xfrm>
        </p:spPr>
        <p:txBody>
          <a:bodyPr lIns="0" tIns="0" rIns="0" bIns="0"/>
          <a:lstStyle>
            <a:lvl1pPr>
              <a:defRPr sz="750" b="1" i="0">
                <a:solidFill>
                  <a:schemeClr val="bg1"/>
                </a:solidFill>
                <a:latin typeface="Nunito Sans" charset="0"/>
                <a:ea typeface="Nunito Sans" charset="0"/>
                <a:cs typeface="Nunito Sans" charset="0"/>
              </a:defRPr>
            </a:lvl1pPr>
          </a:lstStyle>
          <a:p>
            <a:pPr marL="9525" defTabSz="685800">
              <a:spcBef>
                <a:spcPts val="83"/>
              </a:spcBef>
            </a:pPr>
            <a:r>
              <a:rPr lang="en-US" spc="56">
                <a:solidFill>
                  <a:srgbClr val="FFFFFF"/>
                </a:solidFill>
              </a:rPr>
              <a:t>© </a:t>
            </a:r>
            <a:r>
              <a:rPr lang="en-US" spc="-4">
                <a:solidFill>
                  <a:srgbClr val="FFFFFF"/>
                </a:solidFill>
              </a:rPr>
              <a:t>The </a:t>
            </a:r>
            <a:r>
              <a:rPr lang="en-US" spc="-15">
                <a:solidFill>
                  <a:srgbClr val="FFFFFF"/>
                </a:solidFill>
              </a:rPr>
              <a:t>Scout Association</a:t>
            </a:r>
            <a:endParaRPr lang="en-US" spc="-15" dirty="0">
              <a:solidFill>
                <a:srgbClr val="FFFFFF"/>
              </a:solidFill>
            </a:endParaRPr>
          </a:p>
        </p:txBody>
      </p:sp>
      <p:sp>
        <p:nvSpPr>
          <p:cNvPr id="5" name="Holder 5"/>
          <p:cNvSpPr>
            <a:spLocks noGrp="1"/>
          </p:cNvSpPr>
          <p:nvPr>
            <p:ph type="dt" sz="half" idx="6"/>
          </p:nvPr>
        </p:nvSpPr>
        <p:spPr/>
        <p:txBody>
          <a:bodyPr lIns="0" tIns="0" rIns="0" bIns="0"/>
          <a:lstStyle>
            <a:lvl1pPr algn="l">
              <a:defRPr>
                <a:solidFill>
                  <a:schemeClr val="tx1"/>
                </a:solidFill>
              </a:defRPr>
            </a:lvl1pPr>
          </a:lstStyle>
          <a:p>
            <a:r>
              <a:rPr lang="mr-IN">
                <a:solidFill>
                  <a:srgbClr val="000000"/>
                </a:solidFill>
              </a:rPr>
              <a:t>18/02/2018</a:t>
            </a:r>
            <a:endParaRPr lang="mr-IN" dirty="0">
              <a:solidFill>
                <a:srgbClr val="000000"/>
              </a:solidFill>
            </a:endParaRPr>
          </a:p>
        </p:txBody>
      </p:sp>
      <p:sp>
        <p:nvSpPr>
          <p:cNvPr id="6" name="Holder 6"/>
          <p:cNvSpPr>
            <a:spLocks noGrp="1"/>
          </p:cNvSpPr>
          <p:nvPr>
            <p:ph type="sldNum" sz="quarter" idx="7"/>
          </p:nvPr>
        </p:nvSpPr>
        <p:spPr>
          <a:xfrm>
            <a:off x="5938362" y="6390227"/>
            <a:ext cx="157638" cy="115416"/>
          </a:xfrm>
        </p:spPr>
        <p:txBody>
          <a:bodyPr lIns="0" tIns="0" rIns="0" bIns="0"/>
          <a:lstStyle>
            <a:lvl1pPr>
              <a:defRPr sz="750" b="1" i="0">
                <a:solidFill>
                  <a:schemeClr val="bg1"/>
                </a:solidFill>
                <a:latin typeface="Nunito Sans" charset="0"/>
                <a:ea typeface="Nunito Sans" charset="0"/>
                <a:cs typeface="Nunito Sans" charset="0"/>
              </a:defRPr>
            </a:lvl1pPr>
          </a:lstStyle>
          <a:p>
            <a:pPr marL="19050" defTabSz="685800">
              <a:spcBef>
                <a:spcPts val="83"/>
              </a:spcBef>
            </a:pPr>
            <a:fld id="{81D60167-4931-47E6-BA6A-407CBD079E47}" type="slidenum">
              <a:rPr lang="uk-UA" spc="26" smtClean="0">
                <a:solidFill>
                  <a:srgbClr val="FFFFFF"/>
                </a:solidFill>
              </a:rPr>
              <a:pPr marL="19050" defTabSz="685800">
                <a:spcBef>
                  <a:spcPts val="83"/>
                </a:spcBef>
              </a:pPr>
              <a:t>‹#›</a:t>
            </a:fld>
            <a:endParaRPr lang="uk-UA" spc="26" dirty="0">
              <a:solidFill>
                <a:srgbClr val="FFFFFF"/>
              </a:solidFill>
            </a:endParaRPr>
          </a:p>
        </p:txBody>
      </p:sp>
      <p:pic>
        <p:nvPicPr>
          <p:cNvPr id="19" name="Picture 1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34503" y="5454115"/>
            <a:ext cx="3704400" cy="1372063"/>
          </a:xfrm>
          <a:prstGeom prst="rect">
            <a:avLst/>
          </a:prstGeom>
        </p:spPr>
      </p:pic>
    </p:spTree>
    <p:extLst>
      <p:ext uri="{BB962C8B-B14F-4D97-AF65-F5344CB8AC3E}">
        <p14:creationId xmlns:p14="http://schemas.microsoft.com/office/powerpoint/2010/main" val="13291305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hank you">
    <p:bg>
      <p:bgPr>
        <a:solidFill>
          <a:schemeClr val="tx2"/>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dirty="0"/>
              <a:t>Presentation title</a:t>
            </a:r>
            <a:endParaRPr dirty="0"/>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a:defRPr lang="en-US" sz="1350" b="0" i="0" kern="1200" spc="-4" dirty="0" smtClean="0">
                <a:solidFill>
                  <a:srgbClr val="FFFFFF"/>
                </a:solidFill>
                <a:latin typeface="Nunito Sans Black" charset="0"/>
                <a:ea typeface="Nunito Sans Black" charset="0"/>
                <a:cs typeface="Nunito Sans Black" charset="0"/>
              </a:defRPr>
            </a:lvl1pPr>
          </a:lstStyle>
          <a:p>
            <a:pPr marL="9525" lvl="0" algn="l" defTabSz="685800" rtl="0" eaLnBrk="1" latinLnBrk="0" hangingPunct="1">
              <a:lnSpc>
                <a:spcPct val="100000"/>
              </a:lnSpc>
              <a:spcBef>
                <a:spcPts val="30"/>
              </a:spcBef>
            </a:pPr>
            <a:r>
              <a:rPr lang="en-US" dirty="0"/>
              <a:t>Page heading</a:t>
            </a:r>
            <a:endParaRPr dirty="0"/>
          </a:p>
        </p:txBody>
      </p:sp>
      <p:sp>
        <p:nvSpPr>
          <p:cNvPr id="4" name="Holder 4"/>
          <p:cNvSpPr>
            <a:spLocks noGrp="1"/>
          </p:cNvSpPr>
          <p:nvPr>
            <p:ph type="ftr" sz="quarter" idx="5"/>
          </p:nvPr>
        </p:nvSpPr>
        <p:spPr/>
        <p:txBody>
          <a:bodyPr lIns="0" tIns="0" rIns="0" bIns="0"/>
          <a:lstStyle>
            <a:lvl1pPr>
              <a:defRPr sz="750" b="1" i="0">
                <a:solidFill>
                  <a:schemeClr val="bg1"/>
                </a:solidFill>
                <a:latin typeface="Nunito Sans" charset="0"/>
                <a:ea typeface="Nunito Sans" charset="0"/>
                <a:cs typeface="Nunito Sans" charset="0"/>
              </a:defRPr>
            </a:lvl1pPr>
          </a:lstStyle>
          <a:p>
            <a:pPr marL="9525" defTabSz="685800">
              <a:spcBef>
                <a:spcPts val="83"/>
              </a:spcBef>
            </a:pPr>
            <a:r>
              <a:rPr lang="en-US" spc="56">
                <a:solidFill>
                  <a:srgbClr val="FFFFFF"/>
                </a:solidFill>
              </a:rPr>
              <a:t>© </a:t>
            </a:r>
            <a:r>
              <a:rPr lang="en-US" spc="-4">
                <a:solidFill>
                  <a:srgbClr val="FFFFFF"/>
                </a:solidFill>
              </a:rPr>
              <a:t>The </a:t>
            </a:r>
            <a:r>
              <a:rPr lang="en-US" spc="-15">
                <a:solidFill>
                  <a:srgbClr val="FFFFFF"/>
                </a:solidFill>
              </a:rPr>
              <a:t>Scout Association</a:t>
            </a:r>
            <a:endParaRPr lang="en-US" spc="-15" dirty="0">
              <a:solidFill>
                <a:srgbClr val="FFFFFF"/>
              </a:solidFill>
            </a:endParaRPr>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solidFill>
                  <a:srgbClr val="FFFFFF"/>
                </a:solidFill>
              </a:rPr>
              <a:t>18/02/2018</a:t>
            </a:r>
            <a:endParaRPr lang="mr-IN" dirty="0">
              <a:solidFill>
                <a:srgbClr val="FFFFFF"/>
              </a:solidFill>
            </a:endParaRPr>
          </a:p>
        </p:txBody>
      </p:sp>
      <p:sp>
        <p:nvSpPr>
          <p:cNvPr id="6" name="Holder 6"/>
          <p:cNvSpPr>
            <a:spLocks noGrp="1"/>
          </p:cNvSpPr>
          <p:nvPr>
            <p:ph type="sldNum" sz="quarter" idx="7"/>
          </p:nvPr>
        </p:nvSpPr>
        <p:spPr/>
        <p:txBody>
          <a:bodyPr lIns="0" tIns="0" rIns="0" bIns="0"/>
          <a:lstStyle>
            <a:lvl1pPr>
              <a:defRPr sz="750" b="1" i="0">
                <a:solidFill>
                  <a:schemeClr val="bg1"/>
                </a:solidFill>
                <a:latin typeface="Nunito Sans" charset="0"/>
                <a:ea typeface="Nunito Sans" charset="0"/>
                <a:cs typeface="Nunito Sans" charset="0"/>
              </a:defRPr>
            </a:lvl1pPr>
          </a:lstStyle>
          <a:p>
            <a:pPr marL="19050" defTabSz="685800">
              <a:spcBef>
                <a:spcPts val="83"/>
              </a:spcBef>
            </a:pPr>
            <a:fld id="{81D60167-4931-47E6-BA6A-407CBD079E47}" type="slidenum">
              <a:rPr lang="uk-UA" spc="26" smtClean="0">
                <a:solidFill>
                  <a:srgbClr val="FFFFFF"/>
                </a:solidFill>
              </a:rPr>
              <a:pPr marL="19050" defTabSz="685800">
                <a:spcBef>
                  <a:spcPts val="83"/>
                </a:spcBef>
              </a:pPr>
              <a:t>‹#›</a:t>
            </a:fld>
            <a:endParaRPr lang="uk-UA" spc="26" dirty="0">
              <a:solidFill>
                <a:srgbClr val="FFFFFF"/>
              </a:solidFill>
            </a:endParaRPr>
          </a:p>
        </p:txBody>
      </p:sp>
      <p:sp>
        <p:nvSpPr>
          <p:cNvPr id="19" name="object 2"/>
          <p:cNvSpPr txBox="1"/>
          <p:nvPr userDrawn="1"/>
        </p:nvSpPr>
        <p:spPr>
          <a:xfrm>
            <a:off x="2266950" y="4034726"/>
            <a:ext cx="2558415" cy="632866"/>
          </a:xfrm>
          <a:prstGeom prst="rect">
            <a:avLst/>
          </a:prstGeom>
        </p:spPr>
        <p:txBody>
          <a:bodyPr vert="horz" wrap="square" lIns="0" tIns="9525" rIns="0" bIns="0" rtlCol="0">
            <a:spAutoFit/>
          </a:bodyPr>
          <a:lstStyle/>
          <a:p>
            <a:pPr marL="9525" marR="0" lvl="0" indent="0" algn="l" defTabSz="685800" rtl="0" eaLnBrk="1" fontAlgn="auto" latinLnBrk="0" hangingPunct="1">
              <a:lnSpc>
                <a:spcPct val="100000"/>
              </a:lnSpc>
              <a:spcBef>
                <a:spcPts val="75"/>
              </a:spcBef>
              <a:spcAft>
                <a:spcPts val="0"/>
              </a:spcAft>
              <a:buClrTx/>
              <a:buSzTx/>
              <a:buFontTx/>
              <a:buNone/>
              <a:tabLst/>
              <a:defRPr/>
            </a:pPr>
            <a:r>
              <a:rPr kumimoji="0" sz="4050" b="0" i="0" u="none" strike="noStrike" kern="1200" cap="none" spc="-4" normalizeH="0" baseline="0" noProof="0" dirty="0">
                <a:ln>
                  <a:noFill/>
                </a:ln>
                <a:solidFill>
                  <a:srgbClr val="FFFFFF"/>
                </a:solidFill>
                <a:effectLst/>
                <a:uLnTx/>
                <a:uFillTx/>
                <a:latin typeface="Nunito Sans Black" pitchFamily="2" charset="77"/>
                <a:ea typeface="Nunito Sans Black" charset="0"/>
                <a:cs typeface="Nunito Sans Black" charset="0"/>
              </a:rPr>
              <a:t>Thank</a:t>
            </a:r>
            <a:r>
              <a:rPr kumimoji="0" sz="4050" b="0" i="0" u="none" strike="noStrike" kern="1200" cap="none" spc="-30" normalizeH="0" baseline="0" noProof="0" dirty="0">
                <a:ln>
                  <a:noFill/>
                </a:ln>
                <a:solidFill>
                  <a:srgbClr val="FFFFFF"/>
                </a:solidFill>
                <a:effectLst/>
                <a:uLnTx/>
                <a:uFillTx/>
                <a:latin typeface="Nunito Sans Black" pitchFamily="2" charset="77"/>
                <a:ea typeface="Nunito Sans Black" charset="0"/>
                <a:cs typeface="Nunito Sans Black" charset="0"/>
              </a:rPr>
              <a:t> </a:t>
            </a:r>
            <a:r>
              <a:rPr kumimoji="0" sz="4050" b="0" i="0" u="none" strike="noStrike" kern="1200" cap="none" spc="-98" normalizeH="0" baseline="0" noProof="0" dirty="0">
                <a:ln>
                  <a:noFill/>
                </a:ln>
                <a:solidFill>
                  <a:srgbClr val="FFFFFF"/>
                </a:solidFill>
                <a:effectLst/>
                <a:uLnTx/>
                <a:uFillTx/>
                <a:latin typeface="Nunito Sans Black" pitchFamily="2" charset="77"/>
                <a:ea typeface="Nunito Sans Black" charset="0"/>
                <a:cs typeface="Nunito Sans Black" charset="0"/>
              </a:rPr>
              <a:t>you</a:t>
            </a:r>
            <a:endParaRPr kumimoji="0" sz="4050" b="0" i="0" u="none" strike="noStrike" kern="1200" cap="none" spc="0" normalizeH="0" baseline="0" noProof="0" dirty="0">
              <a:ln>
                <a:noFill/>
              </a:ln>
              <a:solidFill>
                <a:srgbClr val="000000"/>
              </a:solidFill>
              <a:effectLst/>
              <a:uLnTx/>
              <a:uFillTx/>
              <a:latin typeface="Nunito Sans Black" pitchFamily="2" charset="77"/>
              <a:ea typeface="Nunito Sans Black" charset="0"/>
              <a:cs typeface="Nunito Sans Black" charset="0"/>
            </a:endParaRPr>
          </a:p>
        </p:txBody>
      </p:sp>
      <p:grpSp>
        <p:nvGrpSpPr>
          <p:cNvPr id="20" name="Group 19"/>
          <p:cNvGrpSpPr/>
          <p:nvPr userDrawn="1"/>
        </p:nvGrpSpPr>
        <p:grpSpPr>
          <a:xfrm>
            <a:off x="10077450" y="359569"/>
            <a:ext cx="1752622" cy="493120"/>
            <a:chOff x="228240" y="2152440"/>
            <a:chExt cx="10101600" cy="2842200"/>
          </a:xfrm>
          <a:solidFill>
            <a:schemeClr val="bg1"/>
          </a:solidFill>
        </p:grpSpPr>
        <p:sp>
          <p:nvSpPr>
            <p:cNvPr id="21" name="Freeform 1"/>
            <p:cNvSpPr/>
            <p:nvPr/>
          </p:nvSpPr>
          <p:spPr>
            <a:xfrm>
              <a:off x="228240" y="3147480"/>
              <a:ext cx="1115280" cy="1442880"/>
            </a:xfrm>
            <a:custGeom>
              <a:avLst/>
              <a:gdLst/>
              <a:ahLst/>
              <a:cxnLst/>
              <a:rect l="0" t="0" r="r" b="b"/>
              <a:pathLst>
                <a:path w="3098" h="4008">
                  <a:moveTo>
                    <a:pt x="0" y="3369"/>
                  </a:moveTo>
                  <a:lnTo>
                    <a:pt x="0" y="3369"/>
                  </a:lnTo>
                  <a:cubicBezTo>
                    <a:pt x="516" y="2762"/>
                    <a:pt x="516" y="2762"/>
                    <a:pt x="516" y="2762"/>
                  </a:cubicBezTo>
                  <a:cubicBezTo>
                    <a:pt x="880" y="3065"/>
                    <a:pt x="1245" y="3248"/>
                    <a:pt x="1670" y="3248"/>
                  </a:cubicBezTo>
                  <a:cubicBezTo>
                    <a:pt x="2035" y="3248"/>
                    <a:pt x="2247" y="3096"/>
                    <a:pt x="2247" y="2883"/>
                  </a:cubicBezTo>
                  <a:cubicBezTo>
                    <a:pt x="2247" y="2853"/>
                    <a:pt x="2247" y="2853"/>
                    <a:pt x="2247" y="2853"/>
                  </a:cubicBezTo>
                  <a:cubicBezTo>
                    <a:pt x="2247" y="2641"/>
                    <a:pt x="2095" y="2549"/>
                    <a:pt x="1458" y="2367"/>
                  </a:cubicBezTo>
                  <a:cubicBezTo>
                    <a:pt x="668" y="2155"/>
                    <a:pt x="152" y="1942"/>
                    <a:pt x="152" y="1184"/>
                  </a:cubicBezTo>
                  <a:cubicBezTo>
                    <a:pt x="152" y="1154"/>
                    <a:pt x="152" y="1154"/>
                    <a:pt x="152" y="1154"/>
                  </a:cubicBezTo>
                  <a:cubicBezTo>
                    <a:pt x="152" y="455"/>
                    <a:pt x="729" y="0"/>
                    <a:pt x="1518" y="0"/>
                  </a:cubicBezTo>
                  <a:cubicBezTo>
                    <a:pt x="2095" y="0"/>
                    <a:pt x="2581" y="182"/>
                    <a:pt x="2976" y="485"/>
                  </a:cubicBezTo>
                  <a:cubicBezTo>
                    <a:pt x="2521" y="1123"/>
                    <a:pt x="2521" y="1123"/>
                    <a:pt x="2521" y="1123"/>
                  </a:cubicBezTo>
                  <a:cubicBezTo>
                    <a:pt x="2187" y="911"/>
                    <a:pt x="1852" y="758"/>
                    <a:pt x="1518" y="758"/>
                  </a:cubicBezTo>
                  <a:cubicBezTo>
                    <a:pt x="1185" y="758"/>
                    <a:pt x="1002" y="911"/>
                    <a:pt x="1002" y="1093"/>
                  </a:cubicBezTo>
                  <a:lnTo>
                    <a:pt x="1002" y="1093"/>
                  </a:lnTo>
                  <a:cubicBezTo>
                    <a:pt x="1002" y="1365"/>
                    <a:pt x="1185" y="1426"/>
                    <a:pt x="1852" y="1608"/>
                  </a:cubicBezTo>
                  <a:cubicBezTo>
                    <a:pt x="2642" y="1820"/>
                    <a:pt x="3097" y="2093"/>
                    <a:pt x="3097" y="2792"/>
                  </a:cubicBezTo>
                  <a:lnTo>
                    <a:pt x="3097" y="2792"/>
                  </a:lnTo>
                  <a:cubicBezTo>
                    <a:pt x="3097" y="3551"/>
                    <a:pt x="2490" y="4007"/>
                    <a:pt x="1670" y="4007"/>
                  </a:cubicBezTo>
                  <a:cubicBezTo>
                    <a:pt x="1063" y="4007"/>
                    <a:pt x="486" y="3794"/>
                    <a:pt x="0" y="3369"/>
                  </a:cubicBezTo>
                </a:path>
              </a:pathLst>
            </a:custGeom>
            <a:grpFill/>
            <a:ln>
              <a:noFill/>
            </a:ln>
          </p:spPr>
        </p:sp>
        <p:sp>
          <p:nvSpPr>
            <p:cNvPr id="22" name="Freeform 2"/>
            <p:cNvSpPr/>
            <p:nvPr/>
          </p:nvSpPr>
          <p:spPr>
            <a:xfrm>
              <a:off x="1452600" y="3475440"/>
              <a:ext cx="995400" cy="1114920"/>
            </a:xfrm>
            <a:custGeom>
              <a:avLst/>
              <a:gdLst/>
              <a:ahLst/>
              <a:cxnLst/>
              <a:rect l="0" t="0" r="r" b="b"/>
              <a:pathLst>
                <a:path w="2765" h="3097">
                  <a:moveTo>
                    <a:pt x="0" y="1547"/>
                  </a:moveTo>
                  <a:lnTo>
                    <a:pt x="0" y="1547"/>
                  </a:lnTo>
                  <a:lnTo>
                    <a:pt x="0" y="1547"/>
                  </a:lnTo>
                  <a:cubicBezTo>
                    <a:pt x="0" y="697"/>
                    <a:pt x="668" y="0"/>
                    <a:pt x="1579" y="0"/>
                  </a:cubicBezTo>
                  <a:cubicBezTo>
                    <a:pt x="2126" y="0"/>
                    <a:pt x="2490" y="182"/>
                    <a:pt x="2764" y="485"/>
                  </a:cubicBezTo>
                  <a:cubicBezTo>
                    <a:pt x="2247" y="1061"/>
                    <a:pt x="2247" y="1061"/>
                    <a:pt x="2247" y="1061"/>
                  </a:cubicBezTo>
                  <a:cubicBezTo>
                    <a:pt x="2065" y="849"/>
                    <a:pt x="1852" y="728"/>
                    <a:pt x="1579" y="728"/>
                  </a:cubicBezTo>
                  <a:cubicBezTo>
                    <a:pt x="1154" y="728"/>
                    <a:pt x="851" y="1092"/>
                    <a:pt x="851" y="1547"/>
                  </a:cubicBezTo>
                  <a:lnTo>
                    <a:pt x="851" y="1547"/>
                  </a:lnTo>
                  <a:cubicBezTo>
                    <a:pt x="851" y="2003"/>
                    <a:pt x="1124" y="2367"/>
                    <a:pt x="1610" y="2367"/>
                  </a:cubicBezTo>
                  <a:cubicBezTo>
                    <a:pt x="1883" y="2367"/>
                    <a:pt x="2065" y="2246"/>
                    <a:pt x="2278" y="2064"/>
                  </a:cubicBezTo>
                  <a:cubicBezTo>
                    <a:pt x="2764" y="2550"/>
                    <a:pt x="2764" y="2550"/>
                    <a:pt x="2764" y="2550"/>
                  </a:cubicBezTo>
                  <a:cubicBezTo>
                    <a:pt x="2490" y="2883"/>
                    <a:pt x="2157" y="3096"/>
                    <a:pt x="1549" y="3096"/>
                  </a:cubicBezTo>
                  <a:cubicBezTo>
                    <a:pt x="668" y="3096"/>
                    <a:pt x="0" y="2397"/>
                    <a:pt x="0" y="1547"/>
                  </a:cubicBezTo>
                </a:path>
              </a:pathLst>
            </a:custGeom>
            <a:grpFill/>
            <a:ln>
              <a:noFill/>
            </a:ln>
          </p:spPr>
        </p:sp>
        <p:sp>
          <p:nvSpPr>
            <p:cNvPr id="23" name="Freeform 3"/>
            <p:cNvSpPr/>
            <p:nvPr/>
          </p:nvSpPr>
          <p:spPr>
            <a:xfrm>
              <a:off x="2513160" y="3475440"/>
              <a:ext cx="1159200" cy="1114920"/>
            </a:xfrm>
            <a:custGeom>
              <a:avLst/>
              <a:gdLst/>
              <a:ahLst/>
              <a:cxnLst/>
              <a:rect l="0" t="0" r="r" b="b"/>
              <a:pathLst>
                <a:path w="3220" h="3097">
                  <a:moveTo>
                    <a:pt x="2399" y="1547"/>
                  </a:moveTo>
                  <a:lnTo>
                    <a:pt x="2399" y="1547"/>
                  </a:lnTo>
                  <a:lnTo>
                    <a:pt x="2399" y="1547"/>
                  </a:lnTo>
                  <a:cubicBezTo>
                    <a:pt x="2399" y="1122"/>
                    <a:pt x="2065" y="728"/>
                    <a:pt x="1609" y="728"/>
                  </a:cubicBezTo>
                  <a:cubicBezTo>
                    <a:pt x="1123" y="728"/>
                    <a:pt x="820" y="1092"/>
                    <a:pt x="820" y="1547"/>
                  </a:cubicBezTo>
                  <a:lnTo>
                    <a:pt x="820" y="1547"/>
                  </a:lnTo>
                  <a:cubicBezTo>
                    <a:pt x="820" y="1972"/>
                    <a:pt x="1154" y="2367"/>
                    <a:pt x="1609" y="2367"/>
                  </a:cubicBezTo>
                  <a:cubicBezTo>
                    <a:pt x="2095" y="2367"/>
                    <a:pt x="2399" y="2003"/>
                    <a:pt x="2399" y="1547"/>
                  </a:cubicBezTo>
                  <a:moveTo>
                    <a:pt x="0" y="1547"/>
                  </a:moveTo>
                  <a:lnTo>
                    <a:pt x="0" y="1547"/>
                  </a:lnTo>
                  <a:lnTo>
                    <a:pt x="0" y="1547"/>
                  </a:lnTo>
                  <a:cubicBezTo>
                    <a:pt x="0" y="697"/>
                    <a:pt x="698" y="0"/>
                    <a:pt x="1609" y="0"/>
                  </a:cubicBezTo>
                  <a:cubicBezTo>
                    <a:pt x="2551" y="0"/>
                    <a:pt x="3219" y="667"/>
                    <a:pt x="3219" y="1547"/>
                  </a:cubicBezTo>
                  <a:lnTo>
                    <a:pt x="3219" y="1547"/>
                  </a:lnTo>
                  <a:cubicBezTo>
                    <a:pt x="3219" y="2397"/>
                    <a:pt x="2521" y="3096"/>
                    <a:pt x="1609" y="3096"/>
                  </a:cubicBezTo>
                  <a:cubicBezTo>
                    <a:pt x="668" y="3096"/>
                    <a:pt x="0" y="2428"/>
                    <a:pt x="0" y="1547"/>
                  </a:cubicBezTo>
                </a:path>
              </a:pathLst>
            </a:custGeom>
            <a:grpFill/>
            <a:ln>
              <a:noFill/>
            </a:ln>
          </p:spPr>
        </p:sp>
        <p:sp>
          <p:nvSpPr>
            <p:cNvPr id="24" name="Freeform 4"/>
            <p:cNvSpPr/>
            <p:nvPr/>
          </p:nvSpPr>
          <p:spPr>
            <a:xfrm>
              <a:off x="3792240" y="3497040"/>
              <a:ext cx="984240" cy="1093320"/>
            </a:xfrm>
            <a:custGeom>
              <a:avLst/>
              <a:gdLst/>
              <a:ahLst/>
              <a:cxnLst/>
              <a:rect l="0" t="0" r="r" b="b"/>
              <a:pathLst>
                <a:path w="2734" h="3037">
                  <a:moveTo>
                    <a:pt x="0" y="1912"/>
                  </a:moveTo>
                  <a:lnTo>
                    <a:pt x="0" y="1912"/>
                  </a:lnTo>
                  <a:cubicBezTo>
                    <a:pt x="0" y="0"/>
                    <a:pt x="0" y="0"/>
                    <a:pt x="0" y="0"/>
                  </a:cubicBezTo>
                  <a:cubicBezTo>
                    <a:pt x="850" y="0"/>
                    <a:pt x="850" y="0"/>
                    <a:pt x="850" y="0"/>
                  </a:cubicBezTo>
                  <a:cubicBezTo>
                    <a:pt x="850" y="1639"/>
                    <a:pt x="850" y="1639"/>
                    <a:pt x="850" y="1639"/>
                  </a:cubicBezTo>
                  <a:cubicBezTo>
                    <a:pt x="850" y="2064"/>
                    <a:pt x="1033" y="2247"/>
                    <a:pt x="1367" y="2247"/>
                  </a:cubicBezTo>
                  <a:cubicBezTo>
                    <a:pt x="1670" y="2247"/>
                    <a:pt x="1883" y="2064"/>
                    <a:pt x="1883" y="1639"/>
                  </a:cubicBezTo>
                  <a:cubicBezTo>
                    <a:pt x="1883" y="0"/>
                    <a:pt x="1883" y="0"/>
                    <a:pt x="1883" y="0"/>
                  </a:cubicBezTo>
                  <a:cubicBezTo>
                    <a:pt x="2733" y="0"/>
                    <a:pt x="2733" y="0"/>
                    <a:pt x="2733" y="0"/>
                  </a:cubicBezTo>
                  <a:cubicBezTo>
                    <a:pt x="2733" y="2976"/>
                    <a:pt x="2733" y="2976"/>
                    <a:pt x="2733" y="2976"/>
                  </a:cubicBezTo>
                  <a:cubicBezTo>
                    <a:pt x="1883" y="2976"/>
                    <a:pt x="1883" y="2976"/>
                    <a:pt x="1883" y="2976"/>
                  </a:cubicBezTo>
                  <a:cubicBezTo>
                    <a:pt x="1883" y="2550"/>
                    <a:pt x="1883" y="2550"/>
                    <a:pt x="1883" y="2550"/>
                  </a:cubicBezTo>
                  <a:cubicBezTo>
                    <a:pt x="1700" y="2793"/>
                    <a:pt x="1427" y="3036"/>
                    <a:pt x="1002" y="3036"/>
                  </a:cubicBezTo>
                  <a:cubicBezTo>
                    <a:pt x="364" y="3036"/>
                    <a:pt x="0" y="2611"/>
                    <a:pt x="0" y="1912"/>
                  </a:cubicBezTo>
                </a:path>
              </a:pathLst>
            </a:custGeom>
            <a:grpFill/>
            <a:ln>
              <a:noFill/>
            </a:ln>
          </p:spPr>
        </p:sp>
        <p:sp>
          <p:nvSpPr>
            <p:cNvPr id="25" name="Freeform 5"/>
            <p:cNvSpPr/>
            <p:nvPr/>
          </p:nvSpPr>
          <p:spPr>
            <a:xfrm>
              <a:off x="4951080" y="3223800"/>
              <a:ext cx="557640" cy="1355760"/>
            </a:xfrm>
            <a:custGeom>
              <a:avLst/>
              <a:gdLst/>
              <a:ahLst/>
              <a:cxnLst/>
              <a:rect l="0" t="0" r="r" b="b"/>
              <a:pathLst>
                <a:path w="1549" h="3766">
                  <a:moveTo>
                    <a:pt x="0" y="2884"/>
                  </a:moveTo>
                  <a:lnTo>
                    <a:pt x="0" y="2884"/>
                  </a:lnTo>
                  <a:cubicBezTo>
                    <a:pt x="0" y="0"/>
                    <a:pt x="0" y="0"/>
                    <a:pt x="0" y="0"/>
                  </a:cubicBezTo>
                  <a:cubicBezTo>
                    <a:pt x="850" y="0"/>
                    <a:pt x="850" y="0"/>
                    <a:pt x="850" y="0"/>
                  </a:cubicBezTo>
                  <a:cubicBezTo>
                    <a:pt x="850" y="759"/>
                    <a:pt x="850" y="759"/>
                    <a:pt x="850" y="759"/>
                  </a:cubicBezTo>
                  <a:cubicBezTo>
                    <a:pt x="1548" y="759"/>
                    <a:pt x="1548" y="759"/>
                    <a:pt x="1548" y="759"/>
                  </a:cubicBezTo>
                  <a:cubicBezTo>
                    <a:pt x="1548" y="1487"/>
                    <a:pt x="1548" y="1487"/>
                    <a:pt x="1548" y="1487"/>
                  </a:cubicBezTo>
                  <a:cubicBezTo>
                    <a:pt x="850" y="1487"/>
                    <a:pt x="850" y="1487"/>
                    <a:pt x="850" y="1487"/>
                  </a:cubicBezTo>
                  <a:cubicBezTo>
                    <a:pt x="850" y="2732"/>
                    <a:pt x="850" y="2732"/>
                    <a:pt x="850" y="2732"/>
                  </a:cubicBezTo>
                  <a:cubicBezTo>
                    <a:pt x="850" y="2945"/>
                    <a:pt x="941" y="3036"/>
                    <a:pt x="1122" y="3036"/>
                  </a:cubicBezTo>
                  <a:cubicBezTo>
                    <a:pt x="1274" y="3036"/>
                    <a:pt x="1396" y="3006"/>
                    <a:pt x="1517" y="2914"/>
                  </a:cubicBezTo>
                  <a:cubicBezTo>
                    <a:pt x="1517" y="3613"/>
                    <a:pt x="1517" y="3613"/>
                    <a:pt x="1517" y="3613"/>
                  </a:cubicBezTo>
                  <a:cubicBezTo>
                    <a:pt x="1365" y="3703"/>
                    <a:pt x="1153" y="3765"/>
                    <a:pt x="881" y="3765"/>
                  </a:cubicBezTo>
                  <a:cubicBezTo>
                    <a:pt x="334" y="3765"/>
                    <a:pt x="0" y="3582"/>
                    <a:pt x="0" y="2884"/>
                  </a:cubicBezTo>
                </a:path>
              </a:pathLst>
            </a:custGeom>
            <a:grpFill/>
            <a:ln>
              <a:noFill/>
            </a:ln>
          </p:spPr>
        </p:sp>
        <p:sp>
          <p:nvSpPr>
            <p:cNvPr id="26" name="Freeform 6"/>
            <p:cNvSpPr/>
            <p:nvPr/>
          </p:nvSpPr>
          <p:spPr>
            <a:xfrm>
              <a:off x="5639760" y="3475440"/>
              <a:ext cx="874800" cy="1114920"/>
            </a:xfrm>
            <a:custGeom>
              <a:avLst/>
              <a:gdLst/>
              <a:ahLst/>
              <a:cxnLst/>
              <a:rect l="0" t="0" r="r" b="b"/>
              <a:pathLst>
                <a:path w="2430" h="3097">
                  <a:moveTo>
                    <a:pt x="0" y="2640"/>
                  </a:moveTo>
                  <a:lnTo>
                    <a:pt x="0" y="2640"/>
                  </a:lnTo>
                  <a:cubicBezTo>
                    <a:pt x="364" y="2094"/>
                    <a:pt x="364" y="2094"/>
                    <a:pt x="364" y="2094"/>
                  </a:cubicBezTo>
                  <a:cubicBezTo>
                    <a:pt x="697" y="2307"/>
                    <a:pt x="1032" y="2428"/>
                    <a:pt x="1305" y="2428"/>
                  </a:cubicBezTo>
                  <a:cubicBezTo>
                    <a:pt x="1548" y="2428"/>
                    <a:pt x="1669" y="2337"/>
                    <a:pt x="1669" y="2215"/>
                  </a:cubicBezTo>
                  <a:lnTo>
                    <a:pt x="1669" y="2215"/>
                  </a:lnTo>
                  <a:cubicBezTo>
                    <a:pt x="1669" y="2033"/>
                    <a:pt x="1366" y="1972"/>
                    <a:pt x="1032" y="1851"/>
                  </a:cubicBezTo>
                  <a:cubicBezTo>
                    <a:pt x="637" y="1730"/>
                    <a:pt x="151" y="1547"/>
                    <a:pt x="151" y="971"/>
                  </a:cubicBezTo>
                  <a:cubicBezTo>
                    <a:pt x="151" y="940"/>
                    <a:pt x="151" y="940"/>
                    <a:pt x="151" y="940"/>
                  </a:cubicBezTo>
                  <a:cubicBezTo>
                    <a:pt x="151" y="332"/>
                    <a:pt x="637" y="0"/>
                    <a:pt x="1244" y="0"/>
                  </a:cubicBezTo>
                  <a:cubicBezTo>
                    <a:pt x="1609" y="0"/>
                    <a:pt x="2033" y="121"/>
                    <a:pt x="2368" y="363"/>
                  </a:cubicBezTo>
                  <a:cubicBezTo>
                    <a:pt x="2033" y="940"/>
                    <a:pt x="2033" y="940"/>
                    <a:pt x="2033" y="940"/>
                  </a:cubicBezTo>
                  <a:cubicBezTo>
                    <a:pt x="1730" y="758"/>
                    <a:pt x="1457" y="667"/>
                    <a:pt x="1214" y="667"/>
                  </a:cubicBezTo>
                  <a:cubicBezTo>
                    <a:pt x="1032" y="667"/>
                    <a:pt x="910" y="758"/>
                    <a:pt x="910" y="849"/>
                  </a:cubicBezTo>
                  <a:cubicBezTo>
                    <a:pt x="910" y="879"/>
                    <a:pt x="910" y="879"/>
                    <a:pt x="910" y="879"/>
                  </a:cubicBezTo>
                  <a:cubicBezTo>
                    <a:pt x="910" y="1031"/>
                    <a:pt x="1183" y="1122"/>
                    <a:pt x="1517" y="1244"/>
                  </a:cubicBezTo>
                  <a:cubicBezTo>
                    <a:pt x="1943" y="1365"/>
                    <a:pt x="2429" y="1578"/>
                    <a:pt x="2429" y="2124"/>
                  </a:cubicBezTo>
                  <a:lnTo>
                    <a:pt x="2429" y="2124"/>
                  </a:lnTo>
                  <a:cubicBezTo>
                    <a:pt x="2429" y="2793"/>
                    <a:pt x="1912" y="3096"/>
                    <a:pt x="1275" y="3096"/>
                  </a:cubicBezTo>
                  <a:cubicBezTo>
                    <a:pt x="850" y="3096"/>
                    <a:pt x="394" y="2944"/>
                    <a:pt x="0" y="2640"/>
                  </a:cubicBezTo>
                </a:path>
              </a:pathLst>
            </a:custGeom>
            <a:grpFill/>
            <a:ln>
              <a:noFill/>
            </a:ln>
          </p:spPr>
        </p:sp>
        <p:sp>
          <p:nvSpPr>
            <p:cNvPr id="27" name="Freeform 7"/>
            <p:cNvSpPr/>
            <p:nvPr/>
          </p:nvSpPr>
          <p:spPr>
            <a:xfrm>
              <a:off x="8317800" y="4250880"/>
              <a:ext cx="864360" cy="743760"/>
            </a:xfrm>
            <a:custGeom>
              <a:avLst/>
              <a:gdLst/>
              <a:ahLst/>
              <a:cxnLst/>
              <a:rect l="0" t="0" r="r" b="b"/>
              <a:pathLst>
                <a:path w="2401" h="2066">
                  <a:moveTo>
                    <a:pt x="1914" y="912"/>
                  </a:moveTo>
                  <a:lnTo>
                    <a:pt x="1914" y="912"/>
                  </a:lnTo>
                  <a:cubicBezTo>
                    <a:pt x="1883" y="942"/>
                    <a:pt x="1883" y="942"/>
                    <a:pt x="1883" y="942"/>
                  </a:cubicBezTo>
                  <a:cubicBezTo>
                    <a:pt x="1731" y="1185"/>
                    <a:pt x="1458" y="1428"/>
                    <a:pt x="1185" y="1579"/>
                  </a:cubicBezTo>
                  <a:cubicBezTo>
                    <a:pt x="911" y="1428"/>
                    <a:pt x="638" y="1185"/>
                    <a:pt x="486" y="912"/>
                  </a:cubicBezTo>
                  <a:cubicBezTo>
                    <a:pt x="729" y="547"/>
                    <a:pt x="821" y="213"/>
                    <a:pt x="851" y="0"/>
                  </a:cubicBezTo>
                  <a:cubicBezTo>
                    <a:pt x="425" y="0"/>
                    <a:pt x="425" y="0"/>
                    <a:pt x="425" y="0"/>
                  </a:cubicBezTo>
                  <a:cubicBezTo>
                    <a:pt x="365" y="274"/>
                    <a:pt x="243" y="547"/>
                    <a:pt x="61" y="790"/>
                  </a:cubicBezTo>
                  <a:cubicBezTo>
                    <a:pt x="0" y="882"/>
                    <a:pt x="0" y="882"/>
                    <a:pt x="0" y="882"/>
                  </a:cubicBezTo>
                  <a:cubicBezTo>
                    <a:pt x="31" y="1003"/>
                    <a:pt x="31" y="1003"/>
                    <a:pt x="31" y="1003"/>
                  </a:cubicBezTo>
                  <a:cubicBezTo>
                    <a:pt x="243" y="1397"/>
                    <a:pt x="668" y="1822"/>
                    <a:pt x="1124" y="2005"/>
                  </a:cubicBezTo>
                  <a:cubicBezTo>
                    <a:pt x="1185" y="2065"/>
                    <a:pt x="1185" y="2065"/>
                    <a:pt x="1185" y="2065"/>
                  </a:cubicBezTo>
                  <a:cubicBezTo>
                    <a:pt x="1275" y="2005"/>
                    <a:pt x="1275" y="2005"/>
                    <a:pt x="1275" y="2005"/>
                  </a:cubicBezTo>
                  <a:cubicBezTo>
                    <a:pt x="1671" y="1853"/>
                    <a:pt x="2035" y="1519"/>
                    <a:pt x="2247" y="1185"/>
                  </a:cubicBezTo>
                  <a:cubicBezTo>
                    <a:pt x="2278" y="1124"/>
                    <a:pt x="2339" y="1063"/>
                    <a:pt x="2339" y="1003"/>
                  </a:cubicBezTo>
                  <a:cubicBezTo>
                    <a:pt x="2400" y="882"/>
                    <a:pt x="2400" y="882"/>
                    <a:pt x="2400" y="882"/>
                  </a:cubicBezTo>
                  <a:cubicBezTo>
                    <a:pt x="2339" y="790"/>
                    <a:pt x="2339" y="790"/>
                    <a:pt x="2339" y="790"/>
                  </a:cubicBezTo>
                  <a:cubicBezTo>
                    <a:pt x="2126" y="486"/>
                    <a:pt x="2035" y="183"/>
                    <a:pt x="1974" y="0"/>
                  </a:cubicBezTo>
                  <a:cubicBezTo>
                    <a:pt x="1550" y="0"/>
                    <a:pt x="1550" y="0"/>
                    <a:pt x="1550" y="0"/>
                  </a:cubicBezTo>
                  <a:cubicBezTo>
                    <a:pt x="1580" y="213"/>
                    <a:pt x="1671" y="547"/>
                    <a:pt x="1914" y="912"/>
                  </a:cubicBezTo>
                </a:path>
              </a:pathLst>
            </a:custGeom>
            <a:grpFill/>
            <a:ln>
              <a:noFill/>
            </a:ln>
          </p:spPr>
        </p:sp>
        <p:sp>
          <p:nvSpPr>
            <p:cNvPr id="28" name="Freeform 8"/>
            <p:cNvSpPr/>
            <p:nvPr/>
          </p:nvSpPr>
          <p:spPr>
            <a:xfrm>
              <a:off x="8197560" y="2152440"/>
              <a:ext cx="1104480" cy="1661760"/>
            </a:xfrm>
            <a:custGeom>
              <a:avLst/>
              <a:gdLst/>
              <a:ahLst/>
              <a:cxnLst/>
              <a:rect l="0" t="0" r="r" b="b"/>
              <a:pathLst>
                <a:path w="3068" h="4616">
                  <a:moveTo>
                    <a:pt x="790" y="3279"/>
                  </a:moveTo>
                  <a:lnTo>
                    <a:pt x="790" y="3279"/>
                  </a:lnTo>
                  <a:cubicBezTo>
                    <a:pt x="608" y="2885"/>
                    <a:pt x="426" y="2521"/>
                    <a:pt x="426" y="2156"/>
                  </a:cubicBezTo>
                  <a:cubicBezTo>
                    <a:pt x="456" y="1732"/>
                    <a:pt x="669" y="1306"/>
                    <a:pt x="1093" y="1003"/>
                  </a:cubicBezTo>
                  <a:cubicBezTo>
                    <a:pt x="1155" y="942"/>
                    <a:pt x="1367" y="790"/>
                    <a:pt x="1519" y="638"/>
                  </a:cubicBezTo>
                  <a:cubicBezTo>
                    <a:pt x="1701" y="790"/>
                    <a:pt x="1914" y="942"/>
                    <a:pt x="1974" y="1003"/>
                  </a:cubicBezTo>
                  <a:cubicBezTo>
                    <a:pt x="2369" y="1306"/>
                    <a:pt x="2612" y="1732"/>
                    <a:pt x="2612" y="2156"/>
                  </a:cubicBezTo>
                  <a:cubicBezTo>
                    <a:pt x="2642" y="2521"/>
                    <a:pt x="2460" y="2885"/>
                    <a:pt x="2278" y="3279"/>
                  </a:cubicBezTo>
                  <a:cubicBezTo>
                    <a:pt x="2126" y="3675"/>
                    <a:pt x="1914" y="4129"/>
                    <a:pt x="1852" y="4615"/>
                  </a:cubicBezTo>
                  <a:cubicBezTo>
                    <a:pt x="2308" y="4615"/>
                    <a:pt x="2308" y="4615"/>
                    <a:pt x="2308" y="4615"/>
                  </a:cubicBezTo>
                  <a:cubicBezTo>
                    <a:pt x="2338" y="4220"/>
                    <a:pt x="2521" y="3827"/>
                    <a:pt x="2673" y="3462"/>
                  </a:cubicBezTo>
                  <a:cubicBezTo>
                    <a:pt x="2885" y="3037"/>
                    <a:pt x="3067" y="2612"/>
                    <a:pt x="3067" y="2156"/>
                  </a:cubicBezTo>
                  <a:cubicBezTo>
                    <a:pt x="3067" y="1610"/>
                    <a:pt x="2764" y="1033"/>
                    <a:pt x="2248" y="669"/>
                  </a:cubicBezTo>
                  <a:cubicBezTo>
                    <a:pt x="2065" y="517"/>
                    <a:pt x="1822" y="334"/>
                    <a:pt x="1701" y="183"/>
                  </a:cubicBezTo>
                  <a:cubicBezTo>
                    <a:pt x="1519" y="0"/>
                    <a:pt x="1519" y="0"/>
                    <a:pt x="1519" y="0"/>
                  </a:cubicBezTo>
                  <a:cubicBezTo>
                    <a:pt x="1367" y="183"/>
                    <a:pt x="1367" y="183"/>
                    <a:pt x="1367" y="183"/>
                  </a:cubicBezTo>
                  <a:cubicBezTo>
                    <a:pt x="1185" y="364"/>
                    <a:pt x="881" y="607"/>
                    <a:pt x="820" y="669"/>
                  </a:cubicBezTo>
                  <a:cubicBezTo>
                    <a:pt x="304" y="1033"/>
                    <a:pt x="0" y="1610"/>
                    <a:pt x="0" y="2156"/>
                  </a:cubicBezTo>
                  <a:cubicBezTo>
                    <a:pt x="0" y="2612"/>
                    <a:pt x="183" y="3037"/>
                    <a:pt x="365" y="3462"/>
                  </a:cubicBezTo>
                  <a:cubicBezTo>
                    <a:pt x="547" y="3827"/>
                    <a:pt x="699" y="4220"/>
                    <a:pt x="759" y="4615"/>
                  </a:cubicBezTo>
                  <a:cubicBezTo>
                    <a:pt x="1215" y="4615"/>
                    <a:pt x="1215" y="4615"/>
                    <a:pt x="1215" y="4615"/>
                  </a:cubicBezTo>
                  <a:cubicBezTo>
                    <a:pt x="1155" y="4129"/>
                    <a:pt x="942" y="3675"/>
                    <a:pt x="790" y="3279"/>
                  </a:cubicBezTo>
                </a:path>
              </a:pathLst>
            </a:custGeom>
            <a:grpFill/>
            <a:ln>
              <a:noFill/>
            </a:ln>
          </p:spPr>
        </p:sp>
        <p:sp>
          <p:nvSpPr>
            <p:cNvPr id="29" name="Freeform 9"/>
            <p:cNvSpPr/>
            <p:nvPr/>
          </p:nvSpPr>
          <p:spPr>
            <a:xfrm>
              <a:off x="9181800" y="3048840"/>
              <a:ext cx="1148040" cy="765360"/>
            </a:xfrm>
            <a:custGeom>
              <a:avLst/>
              <a:gdLst/>
              <a:ahLst/>
              <a:cxnLst/>
              <a:rect l="0" t="0" r="r" b="b"/>
              <a:pathLst>
                <a:path w="3189" h="2126">
                  <a:moveTo>
                    <a:pt x="2824" y="486"/>
                  </a:moveTo>
                  <a:lnTo>
                    <a:pt x="2824" y="486"/>
                  </a:lnTo>
                  <a:cubicBezTo>
                    <a:pt x="2551" y="182"/>
                    <a:pt x="2186" y="0"/>
                    <a:pt x="1791" y="0"/>
                  </a:cubicBezTo>
                  <a:lnTo>
                    <a:pt x="1791" y="0"/>
                  </a:lnTo>
                  <a:cubicBezTo>
                    <a:pt x="1275" y="0"/>
                    <a:pt x="819" y="274"/>
                    <a:pt x="486" y="821"/>
                  </a:cubicBezTo>
                  <a:cubicBezTo>
                    <a:pt x="182" y="1275"/>
                    <a:pt x="30" y="1791"/>
                    <a:pt x="0" y="2125"/>
                  </a:cubicBezTo>
                  <a:cubicBezTo>
                    <a:pt x="455" y="2125"/>
                    <a:pt x="455" y="2125"/>
                    <a:pt x="455" y="2125"/>
                  </a:cubicBezTo>
                  <a:cubicBezTo>
                    <a:pt x="486" y="1852"/>
                    <a:pt x="607" y="1428"/>
                    <a:pt x="850" y="1063"/>
                  </a:cubicBezTo>
                  <a:cubicBezTo>
                    <a:pt x="1032" y="759"/>
                    <a:pt x="1336" y="425"/>
                    <a:pt x="1791" y="425"/>
                  </a:cubicBezTo>
                  <a:lnTo>
                    <a:pt x="1791" y="425"/>
                  </a:lnTo>
                  <a:cubicBezTo>
                    <a:pt x="2065" y="425"/>
                    <a:pt x="2308" y="547"/>
                    <a:pt x="2459" y="759"/>
                  </a:cubicBezTo>
                  <a:cubicBezTo>
                    <a:pt x="2641" y="972"/>
                    <a:pt x="2732" y="1245"/>
                    <a:pt x="2672" y="1548"/>
                  </a:cubicBezTo>
                  <a:cubicBezTo>
                    <a:pt x="3097" y="1639"/>
                    <a:pt x="3097" y="1639"/>
                    <a:pt x="3097" y="1639"/>
                  </a:cubicBezTo>
                  <a:cubicBezTo>
                    <a:pt x="3188" y="1215"/>
                    <a:pt x="3067" y="789"/>
                    <a:pt x="2824" y="486"/>
                  </a:cubicBezTo>
                </a:path>
              </a:pathLst>
            </a:custGeom>
            <a:grpFill/>
            <a:ln>
              <a:noFill/>
            </a:ln>
          </p:spPr>
        </p:sp>
        <p:sp>
          <p:nvSpPr>
            <p:cNvPr id="30" name="Freeform 10"/>
            <p:cNvSpPr/>
            <p:nvPr/>
          </p:nvSpPr>
          <p:spPr>
            <a:xfrm>
              <a:off x="7170120" y="3048840"/>
              <a:ext cx="1148040" cy="765360"/>
            </a:xfrm>
            <a:custGeom>
              <a:avLst/>
              <a:gdLst/>
              <a:ahLst/>
              <a:cxnLst/>
              <a:rect l="0" t="0" r="r" b="b"/>
              <a:pathLst>
                <a:path w="3189" h="2126">
                  <a:moveTo>
                    <a:pt x="2703" y="821"/>
                  </a:moveTo>
                  <a:lnTo>
                    <a:pt x="2703" y="821"/>
                  </a:lnTo>
                  <a:cubicBezTo>
                    <a:pt x="2368" y="274"/>
                    <a:pt x="1882" y="0"/>
                    <a:pt x="1397" y="0"/>
                  </a:cubicBezTo>
                  <a:cubicBezTo>
                    <a:pt x="1366" y="0"/>
                    <a:pt x="1366" y="0"/>
                    <a:pt x="1366" y="0"/>
                  </a:cubicBezTo>
                  <a:cubicBezTo>
                    <a:pt x="972" y="0"/>
                    <a:pt x="607" y="182"/>
                    <a:pt x="364" y="486"/>
                  </a:cubicBezTo>
                  <a:cubicBezTo>
                    <a:pt x="122" y="789"/>
                    <a:pt x="0" y="1215"/>
                    <a:pt x="90" y="1639"/>
                  </a:cubicBezTo>
                  <a:cubicBezTo>
                    <a:pt x="516" y="1548"/>
                    <a:pt x="516" y="1548"/>
                    <a:pt x="516" y="1548"/>
                  </a:cubicBezTo>
                  <a:cubicBezTo>
                    <a:pt x="455" y="1275"/>
                    <a:pt x="546" y="972"/>
                    <a:pt x="698" y="759"/>
                  </a:cubicBezTo>
                  <a:cubicBezTo>
                    <a:pt x="881" y="547"/>
                    <a:pt x="1123" y="425"/>
                    <a:pt x="1366" y="425"/>
                  </a:cubicBezTo>
                  <a:lnTo>
                    <a:pt x="1366" y="425"/>
                  </a:lnTo>
                  <a:cubicBezTo>
                    <a:pt x="1852" y="425"/>
                    <a:pt x="2155" y="759"/>
                    <a:pt x="2338" y="1063"/>
                  </a:cubicBezTo>
                  <a:cubicBezTo>
                    <a:pt x="2581" y="1428"/>
                    <a:pt x="2703" y="1852"/>
                    <a:pt x="2733" y="2125"/>
                  </a:cubicBezTo>
                  <a:cubicBezTo>
                    <a:pt x="3188" y="2125"/>
                    <a:pt x="3188" y="2125"/>
                    <a:pt x="3188" y="2125"/>
                  </a:cubicBezTo>
                  <a:cubicBezTo>
                    <a:pt x="3158" y="1791"/>
                    <a:pt x="3006" y="1275"/>
                    <a:pt x="2703" y="821"/>
                  </a:cubicBezTo>
                </a:path>
              </a:pathLst>
            </a:custGeom>
            <a:grpFill/>
            <a:ln>
              <a:noFill/>
            </a:ln>
          </p:spPr>
        </p:sp>
        <p:sp>
          <p:nvSpPr>
            <p:cNvPr id="31" name="Freeform 11"/>
            <p:cNvSpPr/>
            <p:nvPr/>
          </p:nvSpPr>
          <p:spPr>
            <a:xfrm>
              <a:off x="7847640" y="3956040"/>
              <a:ext cx="1804320" cy="153360"/>
            </a:xfrm>
            <a:custGeom>
              <a:avLst/>
              <a:gdLst/>
              <a:ahLst/>
              <a:cxnLst/>
              <a:rect l="0" t="0" r="r" b="b"/>
              <a:pathLst>
                <a:path w="5012" h="426">
                  <a:moveTo>
                    <a:pt x="5011" y="425"/>
                  </a:moveTo>
                  <a:lnTo>
                    <a:pt x="0" y="425"/>
                  </a:lnTo>
                  <a:lnTo>
                    <a:pt x="0" y="0"/>
                  </a:lnTo>
                  <a:lnTo>
                    <a:pt x="5011" y="0"/>
                  </a:lnTo>
                  <a:lnTo>
                    <a:pt x="5011" y="425"/>
                  </a:lnTo>
                </a:path>
              </a:pathLst>
            </a:custGeom>
            <a:grpFill/>
            <a:ln>
              <a:noFill/>
            </a:ln>
          </p:spPr>
        </p:sp>
      </p:grpSp>
    </p:spTree>
    <p:extLst>
      <p:ext uri="{BB962C8B-B14F-4D97-AF65-F5344CB8AC3E}">
        <p14:creationId xmlns:p14="http://schemas.microsoft.com/office/powerpoint/2010/main" val="11419679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Presentation by white">
    <p:spTree>
      <p:nvGrpSpPr>
        <p:cNvPr id="1" name=""/>
        <p:cNvGrpSpPr/>
        <p:nvPr/>
      </p:nvGrpSpPr>
      <p:grpSpPr>
        <a:xfrm>
          <a:off x="0" y="0"/>
          <a:ext cx="0" cy="0"/>
          <a:chOff x="0" y="0"/>
          <a:chExt cx="0" cy="0"/>
        </a:xfrm>
      </p:grpSpPr>
      <p:sp>
        <p:nvSpPr>
          <p:cNvPr id="11" name="Title 10"/>
          <p:cNvSpPr>
            <a:spLocks noGrp="1"/>
          </p:cNvSpPr>
          <p:nvPr>
            <p:ph type="title" hasCustomPrompt="1"/>
          </p:nvPr>
        </p:nvSpPr>
        <p:spPr>
          <a:xfrm>
            <a:off x="342901" y="2941602"/>
            <a:ext cx="3190875" cy="487399"/>
          </a:xfrm>
        </p:spPr>
        <p:txBody>
          <a:bodyPr anchor="t">
            <a:normAutofit/>
          </a:bodyPr>
          <a:lstStyle>
            <a:lvl1pPr>
              <a:defRPr lang="en-US" sz="1350" b="0" i="0" kern="1200" spc="0">
                <a:solidFill>
                  <a:schemeClr val="tx1"/>
                </a:solidFill>
                <a:latin typeface="Nunito Sans Black" charset="0"/>
                <a:ea typeface="Nunito Sans Black" charset="0"/>
                <a:cs typeface="Nunito Sans Black" charset="0"/>
              </a:defRPr>
            </a:lvl1pPr>
          </a:lstStyle>
          <a:p>
            <a:r>
              <a:rPr lang="en-US" dirty="0"/>
              <a:t>Name Surname</a:t>
            </a:r>
          </a:p>
        </p:txBody>
      </p:sp>
      <p:sp>
        <p:nvSpPr>
          <p:cNvPr id="13" name="Rectangle 12"/>
          <p:cNvSpPr/>
          <p:nvPr userDrawn="1"/>
        </p:nvSpPr>
        <p:spPr>
          <a:xfrm>
            <a:off x="342900" y="2733853"/>
            <a:ext cx="1397370" cy="207749"/>
          </a:xfrm>
          <a:prstGeom prst="rect">
            <a:avLst/>
          </a:prstGeom>
        </p:spPr>
        <p:txBody>
          <a:bodyPr wrap="none" lIns="0" tIns="0" rIns="0" bIns="0" anchor="b">
            <a:spAutoFit/>
          </a:bodyPr>
          <a:lstStyle/>
          <a:p>
            <a:pPr marL="16193" marR="0" lvl="0" indent="0" algn="l" defTabSz="685800" rtl="0" eaLnBrk="1" fontAlgn="auto" latinLnBrk="0" hangingPunct="1">
              <a:lnSpc>
                <a:spcPct val="100000"/>
              </a:lnSpc>
              <a:spcBef>
                <a:spcPts val="3217"/>
              </a:spcBef>
              <a:spcAft>
                <a:spcPts val="0"/>
              </a:spcAft>
              <a:buClrTx/>
              <a:buSzTx/>
              <a:buFontTx/>
              <a:buNone/>
              <a:tabLst/>
              <a:defRPr/>
            </a:pPr>
            <a:r>
              <a:rPr kumimoji="0" lang="en-US" sz="1350" b="0" i="0" u="none" strike="noStrike" kern="1200" cap="none" spc="75" normalizeH="0" baseline="0" noProof="0" dirty="0">
                <a:ln>
                  <a:noFill/>
                </a:ln>
                <a:solidFill>
                  <a:srgbClr val="000000"/>
                </a:solidFill>
                <a:effectLst/>
                <a:uLnTx/>
                <a:uFillTx/>
                <a:latin typeface="Nunito Sans" charset="0"/>
                <a:ea typeface="Nunito Sans" charset="0"/>
                <a:cs typeface="Nunito Sans" charset="0"/>
              </a:rPr>
              <a:t>A </a:t>
            </a:r>
            <a:r>
              <a:rPr kumimoji="0" lang="en-US" sz="1350" b="0" i="0" u="none" strike="noStrike" kern="1200" cap="none" spc="0" normalizeH="0" baseline="0" noProof="0" dirty="0">
                <a:ln>
                  <a:noFill/>
                </a:ln>
                <a:solidFill>
                  <a:srgbClr val="000000"/>
                </a:solidFill>
                <a:effectLst/>
                <a:uLnTx/>
                <a:uFillTx/>
                <a:latin typeface="Nunito Sans" charset="0"/>
                <a:ea typeface="Nunito Sans" charset="0"/>
                <a:cs typeface="Nunito Sans" charset="0"/>
              </a:rPr>
              <a:t>presentation</a:t>
            </a:r>
            <a:r>
              <a:rPr kumimoji="0" lang="en-US" sz="1350" b="0" i="0" u="none" strike="noStrike" kern="1200" cap="none" spc="-143" normalizeH="0" baseline="0" noProof="0" dirty="0">
                <a:ln>
                  <a:noFill/>
                </a:ln>
                <a:solidFill>
                  <a:srgbClr val="000000"/>
                </a:solidFill>
                <a:effectLst/>
                <a:uLnTx/>
                <a:uFillTx/>
                <a:latin typeface="Nunito Sans" charset="0"/>
                <a:ea typeface="Nunito Sans" charset="0"/>
                <a:cs typeface="Nunito Sans" charset="0"/>
              </a:rPr>
              <a:t> </a:t>
            </a:r>
            <a:r>
              <a:rPr kumimoji="0" lang="en-US" sz="1350" b="0" i="0" u="none" strike="noStrike" kern="1200" cap="none" spc="11" normalizeH="0" baseline="0" noProof="0" dirty="0">
                <a:ln>
                  <a:noFill/>
                </a:ln>
                <a:solidFill>
                  <a:srgbClr val="000000"/>
                </a:solidFill>
                <a:effectLst/>
                <a:uLnTx/>
                <a:uFillTx/>
                <a:latin typeface="Nunito Sans" charset="0"/>
                <a:ea typeface="Nunito Sans" charset="0"/>
                <a:cs typeface="Nunito Sans" charset="0"/>
              </a:rPr>
              <a:t>by</a:t>
            </a:r>
            <a:endParaRPr kumimoji="0" lang="en-US" sz="1350" b="0" i="0" u="none" strike="noStrike" kern="1200" cap="none" spc="0" normalizeH="0" baseline="0" noProof="0" dirty="0">
              <a:ln>
                <a:noFill/>
              </a:ln>
              <a:solidFill>
                <a:srgbClr val="000000"/>
              </a:solidFill>
              <a:effectLst/>
              <a:uLnTx/>
              <a:uFillTx/>
              <a:latin typeface="Nunito Sans" charset="0"/>
              <a:ea typeface="Nunito Sans" charset="0"/>
              <a:cs typeface="Nunito Sans" charset="0"/>
            </a:endParaRPr>
          </a:p>
        </p:txBody>
      </p:sp>
      <p:pic>
        <p:nvPicPr>
          <p:cNvPr id="26" name="Picture 2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34503" y="5454115"/>
            <a:ext cx="3704400" cy="1372063"/>
          </a:xfrm>
          <a:prstGeom prst="rect">
            <a:avLst/>
          </a:prstGeom>
        </p:spPr>
      </p:pic>
    </p:spTree>
    <p:extLst>
      <p:ext uri="{BB962C8B-B14F-4D97-AF65-F5344CB8AC3E}">
        <p14:creationId xmlns:p14="http://schemas.microsoft.com/office/powerpoint/2010/main" val="931091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Presentation by purple">
    <p:bg>
      <p:bgPr>
        <a:solidFill>
          <a:schemeClr val="tx2"/>
        </a:solidFill>
        <a:effectLst/>
      </p:bgPr>
    </p:bg>
    <p:spTree>
      <p:nvGrpSpPr>
        <p:cNvPr id="1" name=""/>
        <p:cNvGrpSpPr/>
        <p:nvPr/>
      </p:nvGrpSpPr>
      <p:grpSpPr>
        <a:xfrm>
          <a:off x="0" y="0"/>
          <a:ext cx="0" cy="0"/>
          <a:chOff x="0" y="0"/>
          <a:chExt cx="0" cy="0"/>
        </a:xfrm>
      </p:grpSpPr>
      <p:sp>
        <p:nvSpPr>
          <p:cNvPr id="5" name="Holder 5"/>
          <p:cNvSpPr>
            <a:spLocks noGrp="1"/>
          </p:cNvSpPr>
          <p:nvPr>
            <p:ph type="dt" sz="half" idx="6"/>
          </p:nvPr>
        </p:nvSpPr>
        <p:spPr/>
        <p:txBody>
          <a:bodyPr lIns="0" tIns="0" rIns="0" bIns="0"/>
          <a:lstStyle>
            <a:lvl1pPr algn="l">
              <a:defRPr>
                <a:solidFill>
                  <a:schemeClr val="bg1"/>
                </a:solidFill>
              </a:defRPr>
            </a:lvl1pPr>
          </a:lstStyle>
          <a:p>
            <a:r>
              <a:rPr lang="en-GB">
                <a:solidFill>
                  <a:srgbClr val="FFFFFF"/>
                </a:solidFill>
              </a:rPr>
              <a:t>18/02/2018</a:t>
            </a:r>
            <a:endParaRPr lang="mr-IN" dirty="0">
              <a:solidFill>
                <a:srgbClr val="FFFFFF"/>
              </a:solidFill>
            </a:endParaRPr>
          </a:p>
        </p:txBody>
      </p:sp>
      <p:sp>
        <p:nvSpPr>
          <p:cNvPr id="11" name="Title 10"/>
          <p:cNvSpPr>
            <a:spLocks noGrp="1"/>
          </p:cNvSpPr>
          <p:nvPr>
            <p:ph type="title" hasCustomPrompt="1"/>
          </p:nvPr>
        </p:nvSpPr>
        <p:spPr>
          <a:xfrm>
            <a:off x="342901" y="2941602"/>
            <a:ext cx="3190875" cy="487399"/>
          </a:xfrm>
        </p:spPr>
        <p:txBody>
          <a:bodyPr anchor="t">
            <a:normAutofit/>
          </a:bodyPr>
          <a:lstStyle>
            <a:lvl1pPr>
              <a:defRPr lang="en-US" sz="1350" b="0" i="0" kern="1200" spc="0">
                <a:solidFill>
                  <a:schemeClr val="bg1"/>
                </a:solidFill>
                <a:latin typeface="Nunito Sans Black" charset="0"/>
                <a:ea typeface="Nunito Sans Black" charset="0"/>
                <a:cs typeface="Nunito Sans Black" charset="0"/>
              </a:defRPr>
            </a:lvl1pPr>
          </a:lstStyle>
          <a:p>
            <a:r>
              <a:rPr lang="en-US" dirty="0"/>
              <a:t>Name Surname</a:t>
            </a:r>
          </a:p>
        </p:txBody>
      </p:sp>
      <p:sp>
        <p:nvSpPr>
          <p:cNvPr id="13" name="Rectangle 12"/>
          <p:cNvSpPr/>
          <p:nvPr userDrawn="1"/>
        </p:nvSpPr>
        <p:spPr>
          <a:xfrm>
            <a:off x="342900" y="2733853"/>
            <a:ext cx="1397370" cy="207749"/>
          </a:xfrm>
          <a:prstGeom prst="rect">
            <a:avLst/>
          </a:prstGeom>
        </p:spPr>
        <p:txBody>
          <a:bodyPr wrap="none" lIns="0" tIns="0" rIns="0" bIns="0" anchor="b">
            <a:spAutoFit/>
          </a:bodyPr>
          <a:lstStyle/>
          <a:p>
            <a:pPr marL="16193" marR="0" lvl="0" indent="0" algn="l" defTabSz="685800" rtl="0" eaLnBrk="1" fontAlgn="auto" latinLnBrk="0" hangingPunct="1">
              <a:lnSpc>
                <a:spcPct val="100000"/>
              </a:lnSpc>
              <a:spcBef>
                <a:spcPts val="3217"/>
              </a:spcBef>
              <a:spcAft>
                <a:spcPts val="0"/>
              </a:spcAft>
              <a:buClrTx/>
              <a:buSzTx/>
              <a:buFontTx/>
              <a:buNone/>
              <a:tabLst/>
              <a:defRPr/>
            </a:pPr>
            <a:r>
              <a:rPr kumimoji="0" lang="en-US" sz="1350" b="0" i="0" u="none" strike="noStrike" kern="1200" cap="none" spc="75" normalizeH="0" baseline="0" noProof="0" dirty="0">
                <a:ln>
                  <a:noFill/>
                </a:ln>
                <a:solidFill>
                  <a:srgbClr val="FFFFFF"/>
                </a:solidFill>
                <a:effectLst/>
                <a:uLnTx/>
                <a:uFillTx/>
                <a:latin typeface="Nunito Sans" charset="0"/>
                <a:ea typeface="Nunito Sans" charset="0"/>
                <a:cs typeface="Nunito Sans" charset="0"/>
              </a:rPr>
              <a:t>A </a:t>
            </a:r>
            <a:r>
              <a:rPr kumimoji="0" lang="en-US" sz="1350" b="0" i="0" u="none" strike="noStrike" kern="1200" cap="none" spc="0" normalizeH="0" baseline="0" noProof="0" dirty="0">
                <a:ln>
                  <a:noFill/>
                </a:ln>
                <a:solidFill>
                  <a:srgbClr val="FFFFFF"/>
                </a:solidFill>
                <a:effectLst/>
                <a:uLnTx/>
                <a:uFillTx/>
                <a:latin typeface="Nunito Sans" charset="0"/>
                <a:ea typeface="Nunito Sans" charset="0"/>
                <a:cs typeface="Nunito Sans" charset="0"/>
              </a:rPr>
              <a:t>presentation</a:t>
            </a:r>
            <a:r>
              <a:rPr kumimoji="0" lang="en-US" sz="1350" b="0" i="0" u="none" strike="noStrike" kern="1200" cap="none" spc="-143" normalizeH="0" baseline="0" noProof="0" dirty="0">
                <a:ln>
                  <a:noFill/>
                </a:ln>
                <a:solidFill>
                  <a:srgbClr val="FFFFFF"/>
                </a:solidFill>
                <a:effectLst/>
                <a:uLnTx/>
                <a:uFillTx/>
                <a:latin typeface="Nunito Sans" charset="0"/>
                <a:ea typeface="Nunito Sans" charset="0"/>
                <a:cs typeface="Nunito Sans" charset="0"/>
              </a:rPr>
              <a:t> </a:t>
            </a:r>
            <a:r>
              <a:rPr kumimoji="0" lang="en-US" sz="1350" b="0" i="0" u="none" strike="noStrike" kern="1200" cap="none" spc="11" normalizeH="0" baseline="0" noProof="0" dirty="0">
                <a:ln>
                  <a:noFill/>
                </a:ln>
                <a:solidFill>
                  <a:srgbClr val="FFFFFF"/>
                </a:solidFill>
                <a:effectLst/>
                <a:uLnTx/>
                <a:uFillTx/>
                <a:latin typeface="Nunito Sans" charset="0"/>
                <a:ea typeface="Nunito Sans" charset="0"/>
                <a:cs typeface="Nunito Sans" charset="0"/>
              </a:rPr>
              <a:t>by</a:t>
            </a:r>
            <a:endParaRPr kumimoji="0" lang="en-US" sz="1350" b="0" i="0" u="none" strike="noStrike" kern="1200" cap="none" spc="0" normalizeH="0" baseline="0" noProof="0" dirty="0">
              <a:ln>
                <a:noFill/>
              </a:ln>
              <a:solidFill>
                <a:srgbClr val="FFFFFF"/>
              </a:solidFill>
              <a:effectLst/>
              <a:uLnTx/>
              <a:uFillTx/>
              <a:latin typeface="Nunito Sans" charset="0"/>
              <a:ea typeface="Nunito Sans" charset="0"/>
              <a:cs typeface="Nunito Sans" charset="0"/>
            </a:endParaRPr>
          </a:p>
        </p:txBody>
      </p:sp>
      <p:grpSp>
        <p:nvGrpSpPr>
          <p:cNvPr id="8" name="Group 7"/>
          <p:cNvGrpSpPr/>
          <p:nvPr userDrawn="1"/>
        </p:nvGrpSpPr>
        <p:grpSpPr>
          <a:xfrm>
            <a:off x="8134503" y="5454243"/>
            <a:ext cx="3704437" cy="1042285"/>
            <a:chOff x="228240" y="2152440"/>
            <a:chExt cx="10101600" cy="2842200"/>
          </a:xfrm>
          <a:solidFill>
            <a:schemeClr val="bg1"/>
          </a:solidFill>
        </p:grpSpPr>
        <p:sp>
          <p:nvSpPr>
            <p:cNvPr id="9" name="Freeform 1"/>
            <p:cNvSpPr/>
            <p:nvPr/>
          </p:nvSpPr>
          <p:spPr>
            <a:xfrm>
              <a:off x="228240" y="3147480"/>
              <a:ext cx="1115280" cy="1442880"/>
            </a:xfrm>
            <a:custGeom>
              <a:avLst/>
              <a:gdLst/>
              <a:ahLst/>
              <a:cxnLst/>
              <a:rect l="0" t="0" r="r" b="b"/>
              <a:pathLst>
                <a:path w="3098" h="4008">
                  <a:moveTo>
                    <a:pt x="0" y="3369"/>
                  </a:moveTo>
                  <a:lnTo>
                    <a:pt x="0" y="3369"/>
                  </a:lnTo>
                  <a:cubicBezTo>
                    <a:pt x="516" y="2762"/>
                    <a:pt x="516" y="2762"/>
                    <a:pt x="516" y="2762"/>
                  </a:cubicBezTo>
                  <a:cubicBezTo>
                    <a:pt x="880" y="3065"/>
                    <a:pt x="1245" y="3248"/>
                    <a:pt x="1670" y="3248"/>
                  </a:cubicBezTo>
                  <a:cubicBezTo>
                    <a:pt x="2035" y="3248"/>
                    <a:pt x="2247" y="3096"/>
                    <a:pt x="2247" y="2883"/>
                  </a:cubicBezTo>
                  <a:cubicBezTo>
                    <a:pt x="2247" y="2853"/>
                    <a:pt x="2247" y="2853"/>
                    <a:pt x="2247" y="2853"/>
                  </a:cubicBezTo>
                  <a:cubicBezTo>
                    <a:pt x="2247" y="2641"/>
                    <a:pt x="2095" y="2549"/>
                    <a:pt x="1458" y="2367"/>
                  </a:cubicBezTo>
                  <a:cubicBezTo>
                    <a:pt x="668" y="2155"/>
                    <a:pt x="152" y="1942"/>
                    <a:pt x="152" y="1184"/>
                  </a:cubicBezTo>
                  <a:cubicBezTo>
                    <a:pt x="152" y="1154"/>
                    <a:pt x="152" y="1154"/>
                    <a:pt x="152" y="1154"/>
                  </a:cubicBezTo>
                  <a:cubicBezTo>
                    <a:pt x="152" y="455"/>
                    <a:pt x="729" y="0"/>
                    <a:pt x="1518" y="0"/>
                  </a:cubicBezTo>
                  <a:cubicBezTo>
                    <a:pt x="2095" y="0"/>
                    <a:pt x="2581" y="182"/>
                    <a:pt x="2976" y="485"/>
                  </a:cubicBezTo>
                  <a:cubicBezTo>
                    <a:pt x="2521" y="1123"/>
                    <a:pt x="2521" y="1123"/>
                    <a:pt x="2521" y="1123"/>
                  </a:cubicBezTo>
                  <a:cubicBezTo>
                    <a:pt x="2187" y="911"/>
                    <a:pt x="1852" y="758"/>
                    <a:pt x="1518" y="758"/>
                  </a:cubicBezTo>
                  <a:cubicBezTo>
                    <a:pt x="1185" y="758"/>
                    <a:pt x="1002" y="911"/>
                    <a:pt x="1002" y="1093"/>
                  </a:cubicBezTo>
                  <a:lnTo>
                    <a:pt x="1002" y="1093"/>
                  </a:lnTo>
                  <a:cubicBezTo>
                    <a:pt x="1002" y="1365"/>
                    <a:pt x="1185" y="1426"/>
                    <a:pt x="1852" y="1608"/>
                  </a:cubicBezTo>
                  <a:cubicBezTo>
                    <a:pt x="2642" y="1820"/>
                    <a:pt x="3097" y="2093"/>
                    <a:pt x="3097" y="2792"/>
                  </a:cubicBezTo>
                  <a:lnTo>
                    <a:pt x="3097" y="2792"/>
                  </a:lnTo>
                  <a:cubicBezTo>
                    <a:pt x="3097" y="3551"/>
                    <a:pt x="2490" y="4007"/>
                    <a:pt x="1670" y="4007"/>
                  </a:cubicBezTo>
                  <a:cubicBezTo>
                    <a:pt x="1063" y="4007"/>
                    <a:pt x="486" y="3794"/>
                    <a:pt x="0" y="3369"/>
                  </a:cubicBezTo>
                </a:path>
              </a:pathLst>
            </a:custGeom>
            <a:grpFill/>
            <a:ln>
              <a:noFill/>
            </a:ln>
          </p:spPr>
        </p:sp>
        <p:sp>
          <p:nvSpPr>
            <p:cNvPr id="10" name="Freeform 2"/>
            <p:cNvSpPr/>
            <p:nvPr/>
          </p:nvSpPr>
          <p:spPr>
            <a:xfrm>
              <a:off x="1452600" y="3475440"/>
              <a:ext cx="995400" cy="1114920"/>
            </a:xfrm>
            <a:custGeom>
              <a:avLst/>
              <a:gdLst/>
              <a:ahLst/>
              <a:cxnLst/>
              <a:rect l="0" t="0" r="r" b="b"/>
              <a:pathLst>
                <a:path w="2765" h="3097">
                  <a:moveTo>
                    <a:pt x="0" y="1547"/>
                  </a:moveTo>
                  <a:lnTo>
                    <a:pt x="0" y="1547"/>
                  </a:lnTo>
                  <a:lnTo>
                    <a:pt x="0" y="1547"/>
                  </a:lnTo>
                  <a:cubicBezTo>
                    <a:pt x="0" y="697"/>
                    <a:pt x="668" y="0"/>
                    <a:pt x="1579" y="0"/>
                  </a:cubicBezTo>
                  <a:cubicBezTo>
                    <a:pt x="2126" y="0"/>
                    <a:pt x="2490" y="182"/>
                    <a:pt x="2764" y="485"/>
                  </a:cubicBezTo>
                  <a:cubicBezTo>
                    <a:pt x="2247" y="1061"/>
                    <a:pt x="2247" y="1061"/>
                    <a:pt x="2247" y="1061"/>
                  </a:cubicBezTo>
                  <a:cubicBezTo>
                    <a:pt x="2065" y="849"/>
                    <a:pt x="1852" y="728"/>
                    <a:pt x="1579" y="728"/>
                  </a:cubicBezTo>
                  <a:cubicBezTo>
                    <a:pt x="1154" y="728"/>
                    <a:pt x="851" y="1092"/>
                    <a:pt x="851" y="1547"/>
                  </a:cubicBezTo>
                  <a:lnTo>
                    <a:pt x="851" y="1547"/>
                  </a:lnTo>
                  <a:cubicBezTo>
                    <a:pt x="851" y="2003"/>
                    <a:pt x="1124" y="2367"/>
                    <a:pt x="1610" y="2367"/>
                  </a:cubicBezTo>
                  <a:cubicBezTo>
                    <a:pt x="1883" y="2367"/>
                    <a:pt x="2065" y="2246"/>
                    <a:pt x="2278" y="2064"/>
                  </a:cubicBezTo>
                  <a:cubicBezTo>
                    <a:pt x="2764" y="2550"/>
                    <a:pt x="2764" y="2550"/>
                    <a:pt x="2764" y="2550"/>
                  </a:cubicBezTo>
                  <a:cubicBezTo>
                    <a:pt x="2490" y="2883"/>
                    <a:pt x="2157" y="3096"/>
                    <a:pt x="1549" y="3096"/>
                  </a:cubicBezTo>
                  <a:cubicBezTo>
                    <a:pt x="668" y="3096"/>
                    <a:pt x="0" y="2397"/>
                    <a:pt x="0" y="1547"/>
                  </a:cubicBezTo>
                </a:path>
              </a:pathLst>
            </a:custGeom>
            <a:grpFill/>
            <a:ln>
              <a:noFill/>
            </a:ln>
          </p:spPr>
        </p:sp>
        <p:sp>
          <p:nvSpPr>
            <p:cNvPr id="12" name="Freeform 3"/>
            <p:cNvSpPr/>
            <p:nvPr/>
          </p:nvSpPr>
          <p:spPr>
            <a:xfrm>
              <a:off x="2513160" y="3475440"/>
              <a:ext cx="1159200" cy="1114920"/>
            </a:xfrm>
            <a:custGeom>
              <a:avLst/>
              <a:gdLst/>
              <a:ahLst/>
              <a:cxnLst/>
              <a:rect l="0" t="0" r="r" b="b"/>
              <a:pathLst>
                <a:path w="3220" h="3097">
                  <a:moveTo>
                    <a:pt x="2399" y="1547"/>
                  </a:moveTo>
                  <a:lnTo>
                    <a:pt x="2399" y="1547"/>
                  </a:lnTo>
                  <a:lnTo>
                    <a:pt x="2399" y="1547"/>
                  </a:lnTo>
                  <a:cubicBezTo>
                    <a:pt x="2399" y="1122"/>
                    <a:pt x="2065" y="728"/>
                    <a:pt x="1609" y="728"/>
                  </a:cubicBezTo>
                  <a:cubicBezTo>
                    <a:pt x="1123" y="728"/>
                    <a:pt x="820" y="1092"/>
                    <a:pt x="820" y="1547"/>
                  </a:cubicBezTo>
                  <a:lnTo>
                    <a:pt x="820" y="1547"/>
                  </a:lnTo>
                  <a:cubicBezTo>
                    <a:pt x="820" y="1972"/>
                    <a:pt x="1154" y="2367"/>
                    <a:pt x="1609" y="2367"/>
                  </a:cubicBezTo>
                  <a:cubicBezTo>
                    <a:pt x="2095" y="2367"/>
                    <a:pt x="2399" y="2003"/>
                    <a:pt x="2399" y="1547"/>
                  </a:cubicBezTo>
                  <a:moveTo>
                    <a:pt x="0" y="1547"/>
                  </a:moveTo>
                  <a:lnTo>
                    <a:pt x="0" y="1547"/>
                  </a:lnTo>
                  <a:lnTo>
                    <a:pt x="0" y="1547"/>
                  </a:lnTo>
                  <a:cubicBezTo>
                    <a:pt x="0" y="697"/>
                    <a:pt x="698" y="0"/>
                    <a:pt x="1609" y="0"/>
                  </a:cubicBezTo>
                  <a:cubicBezTo>
                    <a:pt x="2551" y="0"/>
                    <a:pt x="3219" y="667"/>
                    <a:pt x="3219" y="1547"/>
                  </a:cubicBezTo>
                  <a:lnTo>
                    <a:pt x="3219" y="1547"/>
                  </a:lnTo>
                  <a:cubicBezTo>
                    <a:pt x="3219" y="2397"/>
                    <a:pt x="2521" y="3096"/>
                    <a:pt x="1609" y="3096"/>
                  </a:cubicBezTo>
                  <a:cubicBezTo>
                    <a:pt x="668" y="3096"/>
                    <a:pt x="0" y="2428"/>
                    <a:pt x="0" y="1547"/>
                  </a:cubicBezTo>
                </a:path>
              </a:pathLst>
            </a:custGeom>
            <a:grpFill/>
            <a:ln>
              <a:noFill/>
            </a:ln>
          </p:spPr>
        </p:sp>
        <p:sp>
          <p:nvSpPr>
            <p:cNvPr id="14" name="Freeform 4"/>
            <p:cNvSpPr/>
            <p:nvPr/>
          </p:nvSpPr>
          <p:spPr>
            <a:xfrm>
              <a:off x="3792240" y="3497040"/>
              <a:ext cx="984240" cy="1093320"/>
            </a:xfrm>
            <a:custGeom>
              <a:avLst/>
              <a:gdLst/>
              <a:ahLst/>
              <a:cxnLst/>
              <a:rect l="0" t="0" r="r" b="b"/>
              <a:pathLst>
                <a:path w="2734" h="3037">
                  <a:moveTo>
                    <a:pt x="0" y="1912"/>
                  </a:moveTo>
                  <a:lnTo>
                    <a:pt x="0" y="1912"/>
                  </a:lnTo>
                  <a:cubicBezTo>
                    <a:pt x="0" y="0"/>
                    <a:pt x="0" y="0"/>
                    <a:pt x="0" y="0"/>
                  </a:cubicBezTo>
                  <a:cubicBezTo>
                    <a:pt x="850" y="0"/>
                    <a:pt x="850" y="0"/>
                    <a:pt x="850" y="0"/>
                  </a:cubicBezTo>
                  <a:cubicBezTo>
                    <a:pt x="850" y="1639"/>
                    <a:pt x="850" y="1639"/>
                    <a:pt x="850" y="1639"/>
                  </a:cubicBezTo>
                  <a:cubicBezTo>
                    <a:pt x="850" y="2064"/>
                    <a:pt x="1033" y="2247"/>
                    <a:pt x="1367" y="2247"/>
                  </a:cubicBezTo>
                  <a:cubicBezTo>
                    <a:pt x="1670" y="2247"/>
                    <a:pt x="1883" y="2064"/>
                    <a:pt x="1883" y="1639"/>
                  </a:cubicBezTo>
                  <a:cubicBezTo>
                    <a:pt x="1883" y="0"/>
                    <a:pt x="1883" y="0"/>
                    <a:pt x="1883" y="0"/>
                  </a:cubicBezTo>
                  <a:cubicBezTo>
                    <a:pt x="2733" y="0"/>
                    <a:pt x="2733" y="0"/>
                    <a:pt x="2733" y="0"/>
                  </a:cubicBezTo>
                  <a:cubicBezTo>
                    <a:pt x="2733" y="2976"/>
                    <a:pt x="2733" y="2976"/>
                    <a:pt x="2733" y="2976"/>
                  </a:cubicBezTo>
                  <a:cubicBezTo>
                    <a:pt x="1883" y="2976"/>
                    <a:pt x="1883" y="2976"/>
                    <a:pt x="1883" y="2976"/>
                  </a:cubicBezTo>
                  <a:cubicBezTo>
                    <a:pt x="1883" y="2550"/>
                    <a:pt x="1883" y="2550"/>
                    <a:pt x="1883" y="2550"/>
                  </a:cubicBezTo>
                  <a:cubicBezTo>
                    <a:pt x="1700" y="2793"/>
                    <a:pt x="1427" y="3036"/>
                    <a:pt x="1002" y="3036"/>
                  </a:cubicBezTo>
                  <a:cubicBezTo>
                    <a:pt x="364" y="3036"/>
                    <a:pt x="0" y="2611"/>
                    <a:pt x="0" y="1912"/>
                  </a:cubicBezTo>
                </a:path>
              </a:pathLst>
            </a:custGeom>
            <a:grpFill/>
            <a:ln>
              <a:noFill/>
            </a:ln>
          </p:spPr>
        </p:sp>
        <p:sp>
          <p:nvSpPr>
            <p:cNvPr id="15" name="Freeform 5"/>
            <p:cNvSpPr/>
            <p:nvPr/>
          </p:nvSpPr>
          <p:spPr>
            <a:xfrm>
              <a:off x="4951080" y="3223800"/>
              <a:ext cx="557640" cy="1355760"/>
            </a:xfrm>
            <a:custGeom>
              <a:avLst/>
              <a:gdLst/>
              <a:ahLst/>
              <a:cxnLst/>
              <a:rect l="0" t="0" r="r" b="b"/>
              <a:pathLst>
                <a:path w="1549" h="3766">
                  <a:moveTo>
                    <a:pt x="0" y="2884"/>
                  </a:moveTo>
                  <a:lnTo>
                    <a:pt x="0" y="2884"/>
                  </a:lnTo>
                  <a:cubicBezTo>
                    <a:pt x="0" y="0"/>
                    <a:pt x="0" y="0"/>
                    <a:pt x="0" y="0"/>
                  </a:cubicBezTo>
                  <a:cubicBezTo>
                    <a:pt x="850" y="0"/>
                    <a:pt x="850" y="0"/>
                    <a:pt x="850" y="0"/>
                  </a:cubicBezTo>
                  <a:cubicBezTo>
                    <a:pt x="850" y="759"/>
                    <a:pt x="850" y="759"/>
                    <a:pt x="850" y="759"/>
                  </a:cubicBezTo>
                  <a:cubicBezTo>
                    <a:pt x="1548" y="759"/>
                    <a:pt x="1548" y="759"/>
                    <a:pt x="1548" y="759"/>
                  </a:cubicBezTo>
                  <a:cubicBezTo>
                    <a:pt x="1548" y="1487"/>
                    <a:pt x="1548" y="1487"/>
                    <a:pt x="1548" y="1487"/>
                  </a:cubicBezTo>
                  <a:cubicBezTo>
                    <a:pt x="850" y="1487"/>
                    <a:pt x="850" y="1487"/>
                    <a:pt x="850" y="1487"/>
                  </a:cubicBezTo>
                  <a:cubicBezTo>
                    <a:pt x="850" y="2732"/>
                    <a:pt x="850" y="2732"/>
                    <a:pt x="850" y="2732"/>
                  </a:cubicBezTo>
                  <a:cubicBezTo>
                    <a:pt x="850" y="2945"/>
                    <a:pt x="941" y="3036"/>
                    <a:pt x="1122" y="3036"/>
                  </a:cubicBezTo>
                  <a:cubicBezTo>
                    <a:pt x="1274" y="3036"/>
                    <a:pt x="1396" y="3006"/>
                    <a:pt x="1517" y="2914"/>
                  </a:cubicBezTo>
                  <a:cubicBezTo>
                    <a:pt x="1517" y="3613"/>
                    <a:pt x="1517" y="3613"/>
                    <a:pt x="1517" y="3613"/>
                  </a:cubicBezTo>
                  <a:cubicBezTo>
                    <a:pt x="1365" y="3703"/>
                    <a:pt x="1153" y="3765"/>
                    <a:pt x="881" y="3765"/>
                  </a:cubicBezTo>
                  <a:cubicBezTo>
                    <a:pt x="334" y="3765"/>
                    <a:pt x="0" y="3582"/>
                    <a:pt x="0" y="2884"/>
                  </a:cubicBezTo>
                </a:path>
              </a:pathLst>
            </a:custGeom>
            <a:grpFill/>
            <a:ln>
              <a:noFill/>
            </a:ln>
          </p:spPr>
        </p:sp>
        <p:sp>
          <p:nvSpPr>
            <p:cNvPr id="16" name="Freeform 6"/>
            <p:cNvSpPr/>
            <p:nvPr/>
          </p:nvSpPr>
          <p:spPr>
            <a:xfrm>
              <a:off x="5639760" y="3475440"/>
              <a:ext cx="874800" cy="1114920"/>
            </a:xfrm>
            <a:custGeom>
              <a:avLst/>
              <a:gdLst/>
              <a:ahLst/>
              <a:cxnLst/>
              <a:rect l="0" t="0" r="r" b="b"/>
              <a:pathLst>
                <a:path w="2430" h="3097">
                  <a:moveTo>
                    <a:pt x="0" y="2640"/>
                  </a:moveTo>
                  <a:lnTo>
                    <a:pt x="0" y="2640"/>
                  </a:lnTo>
                  <a:cubicBezTo>
                    <a:pt x="364" y="2094"/>
                    <a:pt x="364" y="2094"/>
                    <a:pt x="364" y="2094"/>
                  </a:cubicBezTo>
                  <a:cubicBezTo>
                    <a:pt x="697" y="2307"/>
                    <a:pt x="1032" y="2428"/>
                    <a:pt x="1305" y="2428"/>
                  </a:cubicBezTo>
                  <a:cubicBezTo>
                    <a:pt x="1548" y="2428"/>
                    <a:pt x="1669" y="2337"/>
                    <a:pt x="1669" y="2215"/>
                  </a:cubicBezTo>
                  <a:lnTo>
                    <a:pt x="1669" y="2215"/>
                  </a:lnTo>
                  <a:cubicBezTo>
                    <a:pt x="1669" y="2033"/>
                    <a:pt x="1366" y="1972"/>
                    <a:pt x="1032" y="1851"/>
                  </a:cubicBezTo>
                  <a:cubicBezTo>
                    <a:pt x="637" y="1730"/>
                    <a:pt x="151" y="1547"/>
                    <a:pt x="151" y="971"/>
                  </a:cubicBezTo>
                  <a:cubicBezTo>
                    <a:pt x="151" y="940"/>
                    <a:pt x="151" y="940"/>
                    <a:pt x="151" y="940"/>
                  </a:cubicBezTo>
                  <a:cubicBezTo>
                    <a:pt x="151" y="332"/>
                    <a:pt x="637" y="0"/>
                    <a:pt x="1244" y="0"/>
                  </a:cubicBezTo>
                  <a:cubicBezTo>
                    <a:pt x="1609" y="0"/>
                    <a:pt x="2033" y="121"/>
                    <a:pt x="2368" y="363"/>
                  </a:cubicBezTo>
                  <a:cubicBezTo>
                    <a:pt x="2033" y="940"/>
                    <a:pt x="2033" y="940"/>
                    <a:pt x="2033" y="940"/>
                  </a:cubicBezTo>
                  <a:cubicBezTo>
                    <a:pt x="1730" y="758"/>
                    <a:pt x="1457" y="667"/>
                    <a:pt x="1214" y="667"/>
                  </a:cubicBezTo>
                  <a:cubicBezTo>
                    <a:pt x="1032" y="667"/>
                    <a:pt x="910" y="758"/>
                    <a:pt x="910" y="849"/>
                  </a:cubicBezTo>
                  <a:cubicBezTo>
                    <a:pt x="910" y="879"/>
                    <a:pt x="910" y="879"/>
                    <a:pt x="910" y="879"/>
                  </a:cubicBezTo>
                  <a:cubicBezTo>
                    <a:pt x="910" y="1031"/>
                    <a:pt x="1183" y="1122"/>
                    <a:pt x="1517" y="1244"/>
                  </a:cubicBezTo>
                  <a:cubicBezTo>
                    <a:pt x="1943" y="1365"/>
                    <a:pt x="2429" y="1578"/>
                    <a:pt x="2429" y="2124"/>
                  </a:cubicBezTo>
                  <a:lnTo>
                    <a:pt x="2429" y="2124"/>
                  </a:lnTo>
                  <a:cubicBezTo>
                    <a:pt x="2429" y="2793"/>
                    <a:pt x="1912" y="3096"/>
                    <a:pt x="1275" y="3096"/>
                  </a:cubicBezTo>
                  <a:cubicBezTo>
                    <a:pt x="850" y="3096"/>
                    <a:pt x="394" y="2944"/>
                    <a:pt x="0" y="2640"/>
                  </a:cubicBezTo>
                </a:path>
              </a:pathLst>
            </a:custGeom>
            <a:grpFill/>
            <a:ln>
              <a:noFill/>
            </a:ln>
          </p:spPr>
        </p:sp>
        <p:sp>
          <p:nvSpPr>
            <p:cNvPr id="17" name="Freeform 7"/>
            <p:cNvSpPr/>
            <p:nvPr/>
          </p:nvSpPr>
          <p:spPr>
            <a:xfrm>
              <a:off x="8317800" y="4250880"/>
              <a:ext cx="864360" cy="743760"/>
            </a:xfrm>
            <a:custGeom>
              <a:avLst/>
              <a:gdLst/>
              <a:ahLst/>
              <a:cxnLst/>
              <a:rect l="0" t="0" r="r" b="b"/>
              <a:pathLst>
                <a:path w="2401" h="2066">
                  <a:moveTo>
                    <a:pt x="1914" y="912"/>
                  </a:moveTo>
                  <a:lnTo>
                    <a:pt x="1914" y="912"/>
                  </a:lnTo>
                  <a:cubicBezTo>
                    <a:pt x="1883" y="942"/>
                    <a:pt x="1883" y="942"/>
                    <a:pt x="1883" y="942"/>
                  </a:cubicBezTo>
                  <a:cubicBezTo>
                    <a:pt x="1731" y="1185"/>
                    <a:pt x="1458" y="1428"/>
                    <a:pt x="1185" y="1579"/>
                  </a:cubicBezTo>
                  <a:cubicBezTo>
                    <a:pt x="911" y="1428"/>
                    <a:pt x="638" y="1185"/>
                    <a:pt x="486" y="912"/>
                  </a:cubicBezTo>
                  <a:cubicBezTo>
                    <a:pt x="729" y="547"/>
                    <a:pt x="821" y="213"/>
                    <a:pt x="851" y="0"/>
                  </a:cubicBezTo>
                  <a:cubicBezTo>
                    <a:pt x="425" y="0"/>
                    <a:pt x="425" y="0"/>
                    <a:pt x="425" y="0"/>
                  </a:cubicBezTo>
                  <a:cubicBezTo>
                    <a:pt x="365" y="274"/>
                    <a:pt x="243" y="547"/>
                    <a:pt x="61" y="790"/>
                  </a:cubicBezTo>
                  <a:cubicBezTo>
                    <a:pt x="0" y="882"/>
                    <a:pt x="0" y="882"/>
                    <a:pt x="0" y="882"/>
                  </a:cubicBezTo>
                  <a:cubicBezTo>
                    <a:pt x="31" y="1003"/>
                    <a:pt x="31" y="1003"/>
                    <a:pt x="31" y="1003"/>
                  </a:cubicBezTo>
                  <a:cubicBezTo>
                    <a:pt x="243" y="1397"/>
                    <a:pt x="668" y="1822"/>
                    <a:pt x="1124" y="2005"/>
                  </a:cubicBezTo>
                  <a:cubicBezTo>
                    <a:pt x="1185" y="2065"/>
                    <a:pt x="1185" y="2065"/>
                    <a:pt x="1185" y="2065"/>
                  </a:cubicBezTo>
                  <a:cubicBezTo>
                    <a:pt x="1275" y="2005"/>
                    <a:pt x="1275" y="2005"/>
                    <a:pt x="1275" y="2005"/>
                  </a:cubicBezTo>
                  <a:cubicBezTo>
                    <a:pt x="1671" y="1853"/>
                    <a:pt x="2035" y="1519"/>
                    <a:pt x="2247" y="1185"/>
                  </a:cubicBezTo>
                  <a:cubicBezTo>
                    <a:pt x="2278" y="1124"/>
                    <a:pt x="2339" y="1063"/>
                    <a:pt x="2339" y="1003"/>
                  </a:cubicBezTo>
                  <a:cubicBezTo>
                    <a:pt x="2400" y="882"/>
                    <a:pt x="2400" y="882"/>
                    <a:pt x="2400" y="882"/>
                  </a:cubicBezTo>
                  <a:cubicBezTo>
                    <a:pt x="2339" y="790"/>
                    <a:pt x="2339" y="790"/>
                    <a:pt x="2339" y="790"/>
                  </a:cubicBezTo>
                  <a:cubicBezTo>
                    <a:pt x="2126" y="486"/>
                    <a:pt x="2035" y="183"/>
                    <a:pt x="1974" y="0"/>
                  </a:cubicBezTo>
                  <a:cubicBezTo>
                    <a:pt x="1550" y="0"/>
                    <a:pt x="1550" y="0"/>
                    <a:pt x="1550" y="0"/>
                  </a:cubicBezTo>
                  <a:cubicBezTo>
                    <a:pt x="1580" y="213"/>
                    <a:pt x="1671" y="547"/>
                    <a:pt x="1914" y="912"/>
                  </a:cubicBezTo>
                </a:path>
              </a:pathLst>
            </a:custGeom>
            <a:grpFill/>
            <a:ln>
              <a:noFill/>
            </a:ln>
          </p:spPr>
        </p:sp>
        <p:sp>
          <p:nvSpPr>
            <p:cNvPr id="18" name="Freeform 8"/>
            <p:cNvSpPr/>
            <p:nvPr/>
          </p:nvSpPr>
          <p:spPr>
            <a:xfrm>
              <a:off x="8197560" y="2152440"/>
              <a:ext cx="1104480" cy="1661760"/>
            </a:xfrm>
            <a:custGeom>
              <a:avLst/>
              <a:gdLst/>
              <a:ahLst/>
              <a:cxnLst/>
              <a:rect l="0" t="0" r="r" b="b"/>
              <a:pathLst>
                <a:path w="3068" h="4616">
                  <a:moveTo>
                    <a:pt x="790" y="3279"/>
                  </a:moveTo>
                  <a:lnTo>
                    <a:pt x="790" y="3279"/>
                  </a:lnTo>
                  <a:cubicBezTo>
                    <a:pt x="608" y="2885"/>
                    <a:pt x="426" y="2521"/>
                    <a:pt x="426" y="2156"/>
                  </a:cubicBezTo>
                  <a:cubicBezTo>
                    <a:pt x="456" y="1732"/>
                    <a:pt x="669" y="1306"/>
                    <a:pt x="1093" y="1003"/>
                  </a:cubicBezTo>
                  <a:cubicBezTo>
                    <a:pt x="1155" y="942"/>
                    <a:pt x="1367" y="790"/>
                    <a:pt x="1519" y="638"/>
                  </a:cubicBezTo>
                  <a:cubicBezTo>
                    <a:pt x="1701" y="790"/>
                    <a:pt x="1914" y="942"/>
                    <a:pt x="1974" y="1003"/>
                  </a:cubicBezTo>
                  <a:cubicBezTo>
                    <a:pt x="2369" y="1306"/>
                    <a:pt x="2612" y="1732"/>
                    <a:pt x="2612" y="2156"/>
                  </a:cubicBezTo>
                  <a:cubicBezTo>
                    <a:pt x="2642" y="2521"/>
                    <a:pt x="2460" y="2885"/>
                    <a:pt x="2278" y="3279"/>
                  </a:cubicBezTo>
                  <a:cubicBezTo>
                    <a:pt x="2126" y="3675"/>
                    <a:pt x="1914" y="4129"/>
                    <a:pt x="1852" y="4615"/>
                  </a:cubicBezTo>
                  <a:cubicBezTo>
                    <a:pt x="2308" y="4615"/>
                    <a:pt x="2308" y="4615"/>
                    <a:pt x="2308" y="4615"/>
                  </a:cubicBezTo>
                  <a:cubicBezTo>
                    <a:pt x="2338" y="4220"/>
                    <a:pt x="2521" y="3827"/>
                    <a:pt x="2673" y="3462"/>
                  </a:cubicBezTo>
                  <a:cubicBezTo>
                    <a:pt x="2885" y="3037"/>
                    <a:pt x="3067" y="2612"/>
                    <a:pt x="3067" y="2156"/>
                  </a:cubicBezTo>
                  <a:cubicBezTo>
                    <a:pt x="3067" y="1610"/>
                    <a:pt x="2764" y="1033"/>
                    <a:pt x="2248" y="669"/>
                  </a:cubicBezTo>
                  <a:cubicBezTo>
                    <a:pt x="2065" y="517"/>
                    <a:pt x="1822" y="334"/>
                    <a:pt x="1701" y="183"/>
                  </a:cubicBezTo>
                  <a:cubicBezTo>
                    <a:pt x="1519" y="0"/>
                    <a:pt x="1519" y="0"/>
                    <a:pt x="1519" y="0"/>
                  </a:cubicBezTo>
                  <a:cubicBezTo>
                    <a:pt x="1367" y="183"/>
                    <a:pt x="1367" y="183"/>
                    <a:pt x="1367" y="183"/>
                  </a:cubicBezTo>
                  <a:cubicBezTo>
                    <a:pt x="1185" y="364"/>
                    <a:pt x="881" y="607"/>
                    <a:pt x="820" y="669"/>
                  </a:cubicBezTo>
                  <a:cubicBezTo>
                    <a:pt x="304" y="1033"/>
                    <a:pt x="0" y="1610"/>
                    <a:pt x="0" y="2156"/>
                  </a:cubicBezTo>
                  <a:cubicBezTo>
                    <a:pt x="0" y="2612"/>
                    <a:pt x="183" y="3037"/>
                    <a:pt x="365" y="3462"/>
                  </a:cubicBezTo>
                  <a:cubicBezTo>
                    <a:pt x="547" y="3827"/>
                    <a:pt x="699" y="4220"/>
                    <a:pt x="759" y="4615"/>
                  </a:cubicBezTo>
                  <a:cubicBezTo>
                    <a:pt x="1215" y="4615"/>
                    <a:pt x="1215" y="4615"/>
                    <a:pt x="1215" y="4615"/>
                  </a:cubicBezTo>
                  <a:cubicBezTo>
                    <a:pt x="1155" y="4129"/>
                    <a:pt x="942" y="3675"/>
                    <a:pt x="790" y="3279"/>
                  </a:cubicBezTo>
                </a:path>
              </a:pathLst>
            </a:custGeom>
            <a:grpFill/>
            <a:ln>
              <a:noFill/>
            </a:ln>
          </p:spPr>
        </p:sp>
        <p:sp>
          <p:nvSpPr>
            <p:cNvPr id="19" name="Freeform 9"/>
            <p:cNvSpPr/>
            <p:nvPr/>
          </p:nvSpPr>
          <p:spPr>
            <a:xfrm>
              <a:off x="9181800" y="3048840"/>
              <a:ext cx="1148040" cy="765360"/>
            </a:xfrm>
            <a:custGeom>
              <a:avLst/>
              <a:gdLst/>
              <a:ahLst/>
              <a:cxnLst/>
              <a:rect l="0" t="0" r="r" b="b"/>
              <a:pathLst>
                <a:path w="3189" h="2126">
                  <a:moveTo>
                    <a:pt x="2824" y="486"/>
                  </a:moveTo>
                  <a:lnTo>
                    <a:pt x="2824" y="486"/>
                  </a:lnTo>
                  <a:cubicBezTo>
                    <a:pt x="2551" y="182"/>
                    <a:pt x="2186" y="0"/>
                    <a:pt x="1791" y="0"/>
                  </a:cubicBezTo>
                  <a:lnTo>
                    <a:pt x="1791" y="0"/>
                  </a:lnTo>
                  <a:cubicBezTo>
                    <a:pt x="1275" y="0"/>
                    <a:pt x="819" y="274"/>
                    <a:pt x="486" y="821"/>
                  </a:cubicBezTo>
                  <a:cubicBezTo>
                    <a:pt x="182" y="1275"/>
                    <a:pt x="30" y="1791"/>
                    <a:pt x="0" y="2125"/>
                  </a:cubicBezTo>
                  <a:cubicBezTo>
                    <a:pt x="455" y="2125"/>
                    <a:pt x="455" y="2125"/>
                    <a:pt x="455" y="2125"/>
                  </a:cubicBezTo>
                  <a:cubicBezTo>
                    <a:pt x="486" y="1852"/>
                    <a:pt x="607" y="1428"/>
                    <a:pt x="850" y="1063"/>
                  </a:cubicBezTo>
                  <a:cubicBezTo>
                    <a:pt x="1032" y="759"/>
                    <a:pt x="1336" y="425"/>
                    <a:pt x="1791" y="425"/>
                  </a:cubicBezTo>
                  <a:lnTo>
                    <a:pt x="1791" y="425"/>
                  </a:lnTo>
                  <a:cubicBezTo>
                    <a:pt x="2065" y="425"/>
                    <a:pt x="2308" y="547"/>
                    <a:pt x="2459" y="759"/>
                  </a:cubicBezTo>
                  <a:cubicBezTo>
                    <a:pt x="2641" y="972"/>
                    <a:pt x="2732" y="1245"/>
                    <a:pt x="2672" y="1548"/>
                  </a:cubicBezTo>
                  <a:cubicBezTo>
                    <a:pt x="3097" y="1639"/>
                    <a:pt x="3097" y="1639"/>
                    <a:pt x="3097" y="1639"/>
                  </a:cubicBezTo>
                  <a:cubicBezTo>
                    <a:pt x="3188" y="1215"/>
                    <a:pt x="3067" y="789"/>
                    <a:pt x="2824" y="486"/>
                  </a:cubicBezTo>
                </a:path>
              </a:pathLst>
            </a:custGeom>
            <a:grpFill/>
            <a:ln>
              <a:noFill/>
            </a:ln>
          </p:spPr>
        </p:sp>
        <p:sp>
          <p:nvSpPr>
            <p:cNvPr id="20" name="Freeform 10"/>
            <p:cNvSpPr/>
            <p:nvPr/>
          </p:nvSpPr>
          <p:spPr>
            <a:xfrm>
              <a:off x="7170120" y="3048840"/>
              <a:ext cx="1148040" cy="765360"/>
            </a:xfrm>
            <a:custGeom>
              <a:avLst/>
              <a:gdLst/>
              <a:ahLst/>
              <a:cxnLst/>
              <a:rect l="0" t="0" r="r" b="b"/>
              <a:pathLst>
                <a:path w="3189" h="2126">
                  <a:moveTo>
                    <a:pt x="2703" y="821"/>
                  </a:moveTo>
                  <a:lnTo>
                    <a:pt x="2703" y="821"/>
                  </a:lnTo>
                  <a:cubicBezTo>
                    <a:pt x="2368" y="274"/>
                    <a:pt x="1882" y="0"/>
                    <a:pt x="1397" y="0"/>
                  </a:cubicBezTo>
                  <a:cubicBezTo>
                    <a:pt x="1366" y="0"/>
                    <a:pt x="1366" y="0"/>
                    <a:pt x="1366" y="0"/>
                  </a:cubicBezTo>
                  <a:cubicBezTo>
                    <a:pt x="972" y="0"/>
                    <a:pt x="607" y="182"/>
                    <a:pt x="364" y="486"/>
                  </a:cubicBezTo>
                  <a:cubicBezTo>
                    <a:pt x="122" y="789"/>
                    <a:pt x="0" y="1215"/>
                    <a:pt x="90" y="1639"/>
                  </a:cubicBezTo>
                  <a:cubicBezTo>
                    <a:pt x="516" y="1548"/>
                    <a:pt x="516" y="1548"/>
                    <a:pt x="516" y="1548"/>
                  </a:cubicBezTo>
                  <a:cubicBezTo>
                    <a:pt x="455" y="1275"/>
                    <a:pt x="546" y="972"/>
                    <a:pt x="698" y="759"/>
                  </a:cubicBezTo>
                  <a:cubicBezTo>
                    <a:pt x="881" y="547"/>
                    <a:pt x="1123" y="425"/>
                    <a:pt x="1366" y="425"/>
                  </a:cubicBezTo>
                  <a:lnTo>
                    <a:pt x="1366" y="425"/>
                  </a:lnTo>
                  <a:cubicBezTo>
                    <a:pt x="1852" y="425"/>
                    <a:pt x="2155" y="759"/>
                    <a:pt x="2338" y="1063"/>
                  </a:cubicBezTo>
                  <a:cubicBezTo>
                    <a:pt x="2581" y="1428"/>
                    <a:pt x="2703" y="1852"/>
                    <a:pt x="2733" y="2125"/>
                  </a:cubicBezTo>
                  <a:cubicBezTo>
                    <a:pt x="3188" y="2125"/>
                    <a:pt x="3188" y="2125"/>
                    <a:pt x="3188" y="2125"/>
                  </a:cubicBezTo>
                  <a:cubicBezTo>
                    <a:pt x="3158" y="1791"/>
                    <a:pt x="3006" y="1275"/>
                    <a:pt x="2703" y="821"/>
                  </a:cubicBezTo>
                </a:path>
              </a:pathLst>
            </a:custGeom>
            <a:grpFill/>
            <a:ln>
              <a:noFill/>
            </a:ln>
          </p:spPr>
        </p:sp>
        <p:sp>
          <p:nvSpPr>
            <p:cNvPr id="21" name="Freeform 11"/>
            <p:cNvSpPr/>
            <p:nvPr/>
          </p:nvSpPr>
          <p:spPr>
            <a:xfrm>
              <a:off x="7847640" y="3956040"/>
              <a:ext cx="1804320" cy="153360"/>
            </a:xfrm>
            <a:custGeom>
              <a:avLst/>
              <a:gdLst/>
              <a:ahLst/>
              <a:cxnLst/>
              <a:rect l="0" t="0" r="r" b="b"/>
              <a:pathLst>
                <a:path w="5012" h="426">
                  <a:moveTo>
                    <a:pt x="5011" y="425"/>
                  </a:moveTo>
                  <a:lnTo>
                    <a:pt x="0" y="425"/>
                  </a:lnTo>
                  <a:lnTo>
                    <a:pt x="0" y="0"/>
                  </a:lnTo>
                  <a:lnTo>
                    <a:pt x="5011" y="0"/>
                  </a:lnTo>
                  <a:lnTo>
                    <a:pt x="5011" y="425"/>
                  </a:lnTo>
                </a:path>
              </a:pathLst>
            </a:custGeom>
            <a:grpFill/>
            <a:ln>
              <a:noFill/>
            </a:ln>
          </p:spPr>
        </p:sp>
      </p:grpSp>
      <p:sp>
        <p:nvSpPr>
          <p:cNvPr id="24" name="TextBox 23"/>
          <p:cNvSpPr txBox="1"/>
          <p:nvPr userDrawn="1"/>
        </p:nvSpPr>
        <p:spPr>
          <a:xfrm>
            <a:off x="253093" y="325925"/>
            <a:ext cx="4896259" cy="2015936"/>
          </a:xfrm>
          <a:prstGeom prst="rect">
            <a:avLst/>
          </a:prstGeom>
          <a:noFill/>
        </p:spPr>
        <p:txBody>
          <a:bodyPr wrap="square" rtlCol="0">
            <a:spAutoFit/>
          </a:bodyPr>
          <a:lstStyle/>
          <a:p>
            <a:pPr marL="0" marR="0" lvl="0" indent="0" algn="l" defTabSz="685800" rtl="0" eaLnBrk="1" fontAlgn="auto" latinLnBrk="0" hangingPunct="1">
              <a:lnSpc>
                <a:spcPts val="4950"/>
              </a:lnSpc>
              <a:spcBef>
                <a:spcPts val="0"/>
              </a:spcBef>
              <a:spcAft>
                <a:spcPts val="0"/>
              </a:spcAft>
              <a:buClrTx/>
              <a:buSzTx/>
              <a:buFontTx/>
              <a:buNone/>
              <a:tabLst/>
              <a:defRPr/>
            </a:pPr>
            <a:r>
              <a:rPr kumimoji="0" lang="en-GB" sz="5250" b="0" i="0" u="none" strike="noStrike" kern="1200" cap="none" spc="-146" normalizeH="0" baseline="0" noProof="0" dirty="0">
                <a:ln>
                  <a:noFill/>
                </a:ln>
                <a:solidFill>
                  <a:srgbClr val="FFFFFF"/>
                </a:solidFill>
                <a:effectLst/>
                <a:uLnTx/>
                <a:uFillTx/>
                <a:latin typeface="Nunito Sans Black" charset="0"/>
                <a:ea typeface="Nunito Sans Black" charset="0"/>
                <a:cs typeface="Nunito Sans Black" charset="0"/>
              </a:rPr>
              <a:t>Do more.</a:t>
            </a:r>
          </a:p>
          <a:p>
            <a:pPr marL="0" marR="0" lvl="0" indent="0" algn="l" defTabSz="685800" rtl="0" eaLnBrk="1" fontAlgn="auto" latinLnBrk="0" hangingPunct="1">
              <a:lnSpc>
                <a:spcPts val="4950"/>
              </a:lnSpc>
              <a:spcBef>
                <a:spcPts val="0"/>
              </a:spcBef>
              <a:spcAft>
                <a:spcPts val="0"/>
              </a:spcAft>
              <a:buClrTx/>
              <a:buSzTx/>
              <a:buFontTx/>
              <a:buNone/>
              <a:tabLst/>
              <a:defRPr/>
            </a:pPr>
            <a:r>
              <a:rPr kumimoji="0" lang="en-GB" sz="5250" b="0" i="0" u="none" strike="noStrike" kern="1200" cap="none" spc="-146" normalizeH="0" baseline="0" noProof="0" dirty="0">
                <a:ln>
                  <a:noFill/>
                </a:ln>
                <a:solidFill>
                  <a:srgbClr val="FFFFFF"/>
                </a:solidFill>
                <a:effectLst/>
                <a:uLnTx/>
                <a:uFillTx/>
                <a:latin typeface="Nunito Sans Black" charset="0"/>
                <a:ea typeface="Nunito Sans Black" charset="0"/>
                <a:cs typeface="Nunito Sans Black" charset="0"/>
              </a:rPr>
              <a:t>Share more.</a:t>
            </a:r>
          </a:p>
          <a:p>
            <a:pPr marL="0" marR="0" lvl="0" indent="0" algn="l" defTabSz="685800" rtl="0" eaLnBrk="1" fontAlgn="auto" latinLnBrk="0" hangingPunct="1">
              <a:lnSpc>
                <a:spcPts val="4950"/>
              </a:lnSpc>
              <a:spcBef>
                <a:spcPts val="0"/>
              </a:spcBef>
              <a:spcAft>
                <a:spcPts val="0"/>
              </a:spcAft>
              <a:buClrTx/>
              <a:buSzTx/>
              <a:buFontTx/>
              <a:buNone/>
              <a:tabLst/>
              <a:defRPr/>
            </a:pPr>
            <a:r>
              <a:rPr kumimoji="0" lang="en-GB" sz="5250" b="0" i="0" u="none" strike="noStrike" kern="1200" cap="none" spc="-146" normalizeH="0" baseline="0" noProof="0" dirty="0">
                <a:ln>
                  <a:noFill/>
                </a:ln>
                <a:solidFill>
                  <a:srgbClr val="FFFFFF"/>
                </a:solidFill>
                <a:effectLst/>
                <a:uLnTx/>
                <a:uFillTx/>
                <a:latin typeface="Nunito Sans Black" charset="0"/>
                <a:ea typeface="Nunito Sans Black" charset="0"/>
                <a:cs typeface="Nunito Sans Black" charset="0"/>
              </a:rPr>
              <a:t>Be more.</a:t>
            </a:r>
          </a:p>
        </p:txBody>
      </p:sp>
    </p:spTree>
    <p:extLst>
      <p:ext uri="{BB962C8B-B14F-4D97-AF65-F5344CB8AC3E}">
        <p14:creationId xmlns:p14="http://schemas.microsoft.com/office/powerpoint/2010/main" val="87562530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Divider slide Aqua">
    <p:bg>
      <p:bgPr>
        <a:solidFill>
          <a:schemeClr val="bg2"/>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dirty="0"/>
              <a:t>Presentation title</a:t>
            </a:r>
            <a:endParaRPr dirty="0"/>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a:defRPr lang="en-US" sz="1350" b="0" i="0" kern="1200" spc="-4" dirty="0" smtClean="0">
                <a:solidFill>
                  <a:schemeClr val="bg1"/>
                </a:solidFill>
                <a:latin typeface="Nunito Sans Black" charset="0"/>
                <a:ea typeface="Nunito Sans Black" charset="0"/>
                <a:cs typeface="Nunito Sans Black" charset="0"/>
              </a:defRPr>
            </a:lvl1pPr>
          </a:lstStyle>
          <a:p>
            <a:pPr marL="9525" lvl="0" algn="l" defTabSz="685800" rtl="0" eaLnBrk="1" latinLnBrk="0" hangingPunct="1">
              <a:lnSpc>
                <a:spcPct val="100000"/>
              </a:lnSpc>
              <a:spcBef>
                <a:spcPts val="30"/>
              </a:spcBef>
            </a:pPr>
            <a:r>
              <a:rPr lang="en-US" dirty="0"/>
              <a:t>Page heading</a:t>
            </a:r>
            <a:endParaRPr dirty="0"/>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solidFill>
                  <a:srgbClr val="FFFFFF"/>
                </a:solidFill>
              </a:rPr>
              <a:t>18/02/2018</a:t>
            </a:r>
            <a:endParaRPr lang="mr-IN" dirty="0">
              <a:solidFill>
                <a:srgbClr val="FFFFFF"/>
              </a:solidFill>
            </a:endParaRPr>
          </a:p>
        </p:txBody>
      </p:sp>
      <p:grpSp>
        <p:nvGrpSpPr>
          <p:cNvPr id="19" name="Group 18"/>
          <p:cNvGrpSpPr/>
          <p:nvPr userDrawn="1"/>
        </p:nvGrpSpPr>
        <p:grpSpPr>
          <a:xfrm>
            <a:off x="10077450" y="359569"/>
            <a:ext cx="1752622" cy="493120"/>
            <a:chOff x="228240" y="2152440"/>
            <a:chExt cx="10101600" cy="2842200"/>
          </a:xfrm>
          <a:solidFill>
            <a:schemeClr val="bg1"/>
          </a:solidFill>
        </p:grpSpPr>
        <p:sp>
          <p:nvSpPr>
            <p:cNvPr id="20" name="Freeform 1"/>
            <p:cNvSpPr/>
            <p:nvPr/>
          </p:nvSpPr>
          <p:spPr>
            <a:xfrm>
              <a:off x="228240" y="3147480"/>
              <a:ext cx="1115280" cy="1442880"/>
            </a:xfrm>
            <a:custGeom>
              <a:avLst/>
              <a:gdLst/>
              <a:ahLst/>
              <a:cxnLst/>
              <a:rect l="0" t="0" r="r" b="b"/>
              <a:pathLst>
                <a:path w="3098" h="4008">
                  <a:moveTo>
                    <a:pt x="0" y="3369"/>
                  </a:moveTo>
                  <a:lnTo>
                    <a:pt x="0" y="3369"/>
                  </a:lnTo>
                  <a:cubicBezTo>
                    <a:pt x="516" y="2762"/>
                    <a:pt x="516" y="2762"/>
                    <a:pt x="516" y="2762"/>
                  </a:cubicBezTo>
                  <a:cubicBezTo>
                    <a:pt x="880" y="3065"/>
                    <a:pt x="1245" y="3248"/>
                    <a:pt x="1670" y="3248"/>
                  </a:cubicBezTo>
                  <a:cubicBezTo>
                    <a:pt x="2035" y="3248"/>
                    <a:pt x="2247" y="3096"/>
                    <a:pt x="2247" y="2883"/>
                  </a:cubicBezTo>
                  <a:cubicBezTo>
                    <a:pt x="2247" y="2853"/>
                    <a:pt x="2247" y="2853"/>
                    <a:pt x="2247" y="2853"/>
                  </a:cubicBezTo>
                  <a:cubicBezTo>
                    <a:pt x="2247" y="2641"/>
                    <a:pt x="2095" y="2549"/>
                    <a:pt x="1458" y="2367"/>
                  </a:cubicBezTo>
                  <a:cubicBezTo>
                    <a:pt x="668" y="2155"/>
                    <a:pt x="152" y="1942"/>
                    <a:pt x="152" y="1184"/>
                  </a:cubicBezTo>
                  <a:cubicBezTo>
                    <a:pt x="152" y="1154"/>
                    <a:pt x="152" y="1154"/>
                    <a:pt x="152" y="1154"/>
                  </a:cubicBezTo>
                  <a:cubicBezTo>
                    <a:pt x="152" y="455"/>
                    <a:pt x="729" y="0"/>
                    <a:pt x="1518" y="0"/>
                  </a:cubicBezTo>
                  <a:cubicBezTo>
                    <a:pt x="2095" y="0"/>
                    <a:pt x="2581" y="182"/>
                    <a:pt x="2976" y="485"/>
                  </a:cubicBezTo>
                  <a:cubicBezTo>
                    <a:pt x="2521" y="1123"/>
                    <a:pt x="2521" y="1123"/>
                    <a:pt x="2521" y="1123"/>
                  </a:cubicBezTo>
                  <a:cubicBezTo>
                    <a:pt x="2187" y="911"/>
                    <a:pt x="1852" y="758"/>
                    <a:pt x="1518" y="758"/>
                  </a:cubicBezTo>
                  <a:cubicBezTo>
                    <a:pt x="1185" y="758"/>
                    <a:pt x="1002" y="911"/>
                    <a:pt x="1002" y="1093"/>
                  </a:cubicBezTo>
                  <a:lnTo>
                    <a:pt x="1002" y="1093"/>
                  </a:lnTo>
                  <a:cubicBezTo>
                    <a:pt x="1002" y="1365"/>
                    <a:pt x="1185" y="1426"/>
                    <a:pt x="1852" y="1608"/>
                  </a:cubicBezTo>
                  <a:cubicBezTo>
                    <a:pt x="2642" y="1820"/>
                    <a:pt x="3097" y="2093"/>
                    <a:pt x="3097" y="2792"/>
                  </a:cubicBezTo>
                  <a:lnTo>
                    <a:pt x="3097" y="2792"/>
                  </a:lnTo>
                  <a:cubicBezTo>
                    <a:pt x="3097" y="3551"/>
                    <a:pt x="2490" y="4007"/>
                    <a:pt x="1670" y="4007"/>
                  </a:cubicBezTo>
                  <a:cubicBezTo>
                    <a:pt x="1063" y="4007"/>
                    <a:pt x="486" y="3794"/>
                    <a:pt x="0" y="3369"/>
                  </a:cubicBezTo>
                </a:path>
              </a:pathLst>
            </a:custGeom>
            <a:grpFill/>
            <a:ln>
              <a:noFill/>
            </a:ln>
          </p:spPr>
        </p:sp>
        <p:sp>
          <p:nvSpPr>
            <p:cNvPr id="21" name="Freeform 2"/>
            <p:cNvSpPr/>
            <p:nvPr/>
          </p:nvSpPr>
          <p:spPr>
            <a:xfrm>
              <a:off x="1452600" y="3475440"/>
              <a:ext cx="995400" cy="1114920"/>
            </a:xfrm>
            <a:custGeom>
              <a:avLst/>
              <a:gdLst/>
              <a:ahLst/>
              <a:cxnLst/>
              <a:rect l="0" t="0" r="r" b="b"/>
              <a:pathLst>
                <a:path w="2765" h="3097">
                  <a:moveTo>
                    <a:pt x="0" y="1547"/>
                  </a:moveTo>
                  <a:lnTo>
                    <a:pt x="0" y="1547"/>
                  </a:lnTo>
                  <a:lnTo>
                    <a:pt x="0" y="1547"/>
                  </a:lnTo>
                  <a:cubicBezTo>
                    <a:pt x="0" y="697"/>
                    <a:pt x="668" y="0"/>
                    <a:pt x="1579" y="0"/>
                  </a:cubicBezTo>
                  <a:cubicBezTo>
                    <a:pt x="2126" y="0"/>
                    <a:pt x="2490" y="182"/>
                    <a:pt x="2764" y="485"/>
                  </a:cubicBezTo>
                  <a:cubicBezTo>
                    <a:pt x="2247" y="1061"/>
                    <a:pt x="2247" y="1061"/>
                    <a:pt x="2247" y="1061"/>
                  </a:cubicBezTo>
                  <a:cubicBezTo>
                    <a:pt x="2065" y="849"/>
                    <a:pt x="1852" y="728"/>
                    <a:pt x="1579" y="728"/>
                  </a:cubicBezTo>
                  <a:cubicBezTo>
                    <a:pt x="1154" y="728"/>
                    <a:pt x="851" y="1092"/>
                    <a:pt x="851" y="1547"/>
                  </a:cubicBezTo>
                  <a:lnTo>
                    <a:pt x="851" y="1547"/>
                  </a:lnTo>
                  <a:cubicBezTo>
                    <a:pt x="851" y="2003"/>
                    <a:pt x="1124" y="2367"/>
                    <a:pt x="1610" y="2367"/>
                  </a:cubicBezTo>
                  <a:cubicBezTo>
                    <a:pt x="1883" y="2367"/>
                    <a:pt x="2065" y="2246"/>
                    <a:pt x="2278" y="2064"/>
                  </a:cubicBezTo>
                  <a:cubicBezTo>
                    <a:pt x="2764" y="2550"/>
                    <a:pt x="2764" y="2550"/>
                    <a:pt x="2764" y="2550"/>
                  </a:cubicBezTo>
                  <a:cubicBezTo>
                    <a:pt x="2490" y="2883"/>
                    <a:pt x="2157" y="3096"/>
                    <a:pt x="1549" y="3096"/>
                  </a:cubicBezTo>
                  <a:cubicBezTo>
                    <a:pt x="668" y="3096"/>
                    <a:pt x="0" y="2397"/>
                    <a:pt x="0" y="1547"/>
                  </a:cubicBezTo>
                </a:path>
              </a:pathLst>
            </a:custGeom>
            <a:grpFill/>
            <a:ln>
              <a:noFill/>
            </a:ln>
          </p:spPr>
        </p:sp>
        <p:sp>
          <p:nvSpPr>
            <p:cNvPr id="22" name="Freeform 3"/>
            <p:cNvSpPr/>
            <p:nvPr/>
          </p:nvSpPr>
          <p:spPr>
            <a:xfrm>
              <a:off x="2513160" y="3475440"/>
              <a:ext cx="1159200" cy="1114920"/>
            </a:xfrm>
            <a:custGeom>
              <a:avLst/>
              <a:gdLst/>
              <a:ahLst/>
              <a:cxnLst/>
              <a:rect l="0" t="0" r="r" b="b"/>
              <a:pathLst>
                <a:path w="3220" h="3097">
                  <a:moveTo>
                    <a:pt x="2399" y="1547"/>
                  </a:moveTo>
                  <a:lnTo>
                    <a:pt x="2399" y="1547"/>
                  </a:lnTo>
                  <a:lnTo>
                    <a:pt x="2399" y="1547"/>
                  </a:lnTo>
                  <a:cubicBezTo>
                    <a:pt x="2399" y="1122"/>
                    <a:pt x="2065" y="728"/>
                    <a:pt x="1609" y="728"/>
                  </a:cubicBezTo>
                  <a:cubicBezTo>
                    <a:pt x="1123" y="728"/>
                    <a:pt x="820" y="1092"/>
                    <a:pt x="820" y="1547"/>
                  </a:cubicBezTo>
                  <a:lnTo>
                    <a:pt x="820" y="1547"/>
                  </a:lnTo>
                  <a:cubicBezTo>
                    <a:pt x="820" y="1972"/>
                    <a:pt x="1154" y="2367"/>
                    <a:pt x="1609" y="2367"/>
                  </a:cubicBezTo>
                  <a:cubicBezTo>
                    <a:pt x="2095" y="2367"/>
                    <a:pt x="2399" y="2003"/>
                    <a:pt x="2399" y="1547"/>
                  </a:cubicBezTo>
                  <a:moveTo>
                    <a:pt x="0" y="1547"/>
                  </a:moveTo>
                  <a:lnTo>
                    <a:pt x="0" y="1547"/>
                  </a:lnTo>
                  <a:lnTo>
                    <a:pt x="0" y="1547"/>
                  </a:lnTo>
                  <a:cubicBezTo>
                    <a:pt x="0" y="697"/>
                    <a:pt x="698" y="0"/>
                    <a:pt x="1609" y="0"/>
                  </a:cubicBezTo>
                  <a:cubicBezTo>
                    <a:pt x="2551" y="0"/>
                    <a:pt x="3219" y="667"/>
                    <a:pt x="3219" y="1547"/>
                  </a:cubicBezTo>
                  <a:lnTo>
                    <a:pt x="3219" y="1547"/>
                  </a:lnTo>
                  <a:cubicBezTo>
                    <a:pt x="3219" y="2397"/>
                    <a:pt x="2521" y="3096"/>
                    <a:pt x="1609" y="3096"/>
                  </a:cubicBezTo>
                  <a:cubicBezTo>
                    <a:pt x="668" y="3096"/>
                    <a:pt x="0" y="2428"/>
                    <a:pt x="0" y="1547"/>
                  </a:cubicBezTo>
                </a:path>
              </a:pathLst>
            </a:custGeom>
            <a:grpFill/>
            <a:ln>
              <a:noFill/>
            </a:ln>
          </p:spPr>
        </p:sp>
        <p:sp>
          <p:nvSpPr>
            <p:cNvPr id="23" name="Freeform 4"/>
            <p:cNvSpPr/>
            <p:nvPr/>
          </p:nvSpPr>
          <p:spPr>
            <a:xfrm>
              <a:off x="3792240" y="3497040"/>
              <a:ext cx="984240" cy="1093320"/>
            </a:xfrm>
            <a:custGeom>
              <a:avLst/>
              <a:gdLst/>
              <a:ahLst/>
              <a:cxnLst/>
              <a:rect l="0" t="0" r="r" b="b"/>
              <a:pathLst>
                <a:path w="2734" h="3037">
                  <a:moveTo>
                    <a:pt x="0" y="1912"/>
                  </a:moveTo>
                  <a:lnTo>
                    <a:pt x="0" y="1912"/>
                  </a:lnTo>
                  <a:cubicBezTo>
                    <a:pt x="0" y="0"/>
                    <a:pt x="0" y="0"/>
                    <a:pt x="0" y="0"/>
                  </a:cubicBezTo>
                  <a:cubicBezTo>
                    <a:pt x="850" y="0"/>
                    <a:pt x="850" y="0"/>
                    <a:pt x="850" y="0"/>
                  </a:cubicBezTo>
                  <a:cubicBezTo>
                    <a:pt x="850" y="1639"/>
                    <a:pt x="850" y="1639"/>
                    <a:pt x="850" y="1639"/>
                  </a:cubicBezTo>
                  <a:cubicBezTo>
                    <a:pt x="850" y="2064"/>
                    <a:pt x="1033" y="2247"/>
                    <a:pt x="1367" y="2247"/>
                  </a:cubicBezTo>
                  <a:cubicBezTo>
                    <a:pt x="1670" y="2247"/>
                    <a:pt x="1883" y="2064"/>
                    <a:pt x="1883" y="1639"/>
                  </a:cubicBezTo>
                  <a:cubicBezTo>
                    <a:pt x="1883" y="0"/>
                    <a:pt x="1883" y="0"/>
                    <a:pt x="1883" y="0"/>
                  </a:cubicBezTo>
                  <a:cubicBezTo>
                    <a:pt x="2733" y="0"/>
                    <a:pt x="2733" y="0"/>
                    <a:pt x="2733" y="0"/>
                  </a:cubicBezTo>
                  <a:cubicBezTo>
                    <a:pt x="2733" y="2976"/>
                    <a:pt x="2733" y="2976"/>
                    <a:pt x="2733" y="2976"/>
                  </a:cubicBezTo>
                  <a:cubicBezTo>
                    <a:pt x="1883" y="2976"/>
                    <a:pt x="1883" y="2976"/>
                    <a:pt x="1883" y="2976"/>
                  </a:cubicBezTo>
                  <a:cubicBezTo>
                    <a:pt x="1883" y="2550"/>
                    <a:pt x="1883" y="2550"/>
                    <a:pt x="1883" y="2550"/>
                  </a:cubicBezTo>
                  <a:cubicBezTo>
                    <a:pt x="1700" y="2793"/>
                    <a:pt x="1427" y="3036"/>
                    <a:pt x="1002" y="3036"/>
                  </a:cubicBezTo>
                  <a:cubicBezTo>
                    <a:pt x="364" y="3036"/>
                    <a:pt x="0" y="2611"/>
                    <a:pt x="0" y="1912"/>
                  </a:cubicBezTo>
                </a:path>
              </a:pathLst>
            </a:custGeom>
            <a:grpFill/>
            <a:ln>
              <a:noFill/>
            </a:ln>
          </p:spPr>
        </p:sp>
        <p:sp>
          <p:nvSpPr>
            <p:cNvPr id="24" name="Freeform 5"/>
            <p:cNvSpPr/>
            <p:nvPr/>
          </p:nvSpPr>
          <p:spPr>
            <a:xfrm>
              <a:off x="4951080" y="3223800"/>
              <a:ext cx="557640" cy="1355760"/>
            </a:xfrm>
            <a:custGeom>
              <a:avLst/>
              <a:gdLst/>
              <a:ahLst/>
              <a:cxnLst/>
              <a:rect l="0" t="0" r="r" b="b"/>
              <a:pathLst>
                <a:path w="1549" h="3766">
                  <a:moveTo>
                    <a:pt x="0" y="2884"/>
                  </a:moveTo>
                  <a:lnTo>
                    <a:pt x="0" y="2884"/>
                  </a:lnTo>
                  <a:cubicBezTo>
                    <a:pt x="0" y="0"/>
                    <a:pt x="0" y="0"/>
                    <a:pt x="0" y="0"/>
                  </a:cubicBezTo>
                  <a:cubicBezTo>
                    <a:pt x="850" y="0"/>
                    <a:pt x="850" y="0"/>
                    <a:pt x="850" y="0"/>
                  </a:cubicBezTo>
                  <a:cubicBezTo>
                    <a:pt x="850" y="759"/>
                    <a:pt x="850" y="759"/>
                    <a:pt x="850" y="759"/>
                  </a:cubicBezTo>
                  <a:cubicBezTo>
                    <a:pt x="1548" y="759"/>
                    <a:pt x="1548" y="759"/>
                    <a:pt x="1548" y="759"/>
                  </a:cubicBezTo>
                  <a:cubicBezTo>
                    <a:pt x="1548" y="1487"/>
                    <a:pt x="1548" y="1487"/>
                    <a:pt x="1548" y="1487"/>
                  </a:cubicBezTo>
                  <a:cubicBezTo>
                    <a:pt x="850" y="1487"/>
                    <a:pt x="850" y="1487"/>
                    <a:pt x="850" y="1487"/>
                  </a:cubicBezTo>
                  <a:cubicBezTo>
                    <a:pt x="850" y="2732"/>
                    <a:pt x="850" y="2732"/>
                    <a:pt x="850" y="2732"/>
                  </a:cubicBezTo>
                  <a:cubicBezTo>
                    <a:pt x="850" y="2945"/>
                    <a:pt x="941" y="3036"/>
                    <a:pt x="1122" y="3036"/>
                  </a:cubicBezTo>
                  <a:cubicBezTo>
                    <a:pt x="1274" y="3036"/>
                    <a:pt x="1396" y="3006"/>
                    <a:pt x="1517" y="2914"/>
                  </a:cubicBezTo>
                  <a:cubicBezTo>
                    <a:pt x="1517" y="3613"/>
                    <a:pt x="1517" y="3613"/>
                    <a:pt x="1517" y="3613"/>
                  </a:cubicBezTo>
                  <a:cubicBezTo>
                    <a:pt x="1365" y="3703"/>
                    <a:pt x="1153" y="3765"/>
                    <a:pt x="881" y="3765"/>
                  </a:cubicBezTo>
                  <a:cubicBezTo>
                    <a:pt x="334" y="3765"/>
                    <a:pt x="0" y="3582"/>
                    <a:pt x="0" y="2884"/>
                  </a:cubicBezTo>
                </a:path>
              </a:pathLst>
            </a:custGeom>
            <a:grpFill/>
            <a:ln>
              <a:noFill/>
            </a:ln>
          </p:spPr>
        </p:sp>
        <p:sp>
          <p:nvSpPr>
            <p:cNvPr id="25" name="Freeform 6"/>
            <p:cNvSpPr/>
            <p:nvPr/>
          </p:nvSpPr>
          <p:spPr>
            <a:xfrm>
              <a:off x="5639760" y="3475440"/>
              <a:ext cx="874800" cy="1114920"/>
            </a:xfrm>
            <a:custGeom>
              <a:avLst/>
              <a:gdLst/>
              <a:ahLst/>
              <a:cxnLst/>
              <a:rect l="0" t="0" r="r" b="b"/>
              <a:pathLst>
                <a:path w="2430" h="3097">
                  <a:moveTo>
                    <a:pt x="0" y="2640"/>
                  </a:moveTo>
                  <a:lnTo>
                    <a:pt x="0" y="2640"/>
                  </a:lnTo>
                  <a:cubicBezTo>
                    <a:pt x="364" y="2094"/>
                    <a:pt x="364" y="2094"/>
                    <a:pt x="364" y="2094"/>
                  </a:cubicBezTo>
                  <a:cubicBezTo>
                    <a:pt x="697" y="2307"/>
                    <a:pt x="1032" y="2428"/>
                    <a:pt x="1305" y="2428"/>
                  </a:cubicBezTo>
                  <a:cubicBezTo>
                    <a:pt x="1548" y="2428"/>
                    <a:pt x="1669" y="2337"/>
                    <a:pt x="1669" y="2215"/>
                  </a:cubicBezTo>
                  <a:lnTo>
                    <a:pt x="1669" y="2215"/>
                  </a:lnTo>
                  <a:cubicBezTo>
                    <a:pt x="1669" y="2033"/>
                    <a:pt x="1366" y="1972"/>
                    <a:pt x="1032" y="1851"/>
                  </a:cubicBezTo>
                  <a:cubicBezTo>
                    <a:pt x="637" y="1730"/>
                    <a:pt x="151" y="1547"/>
                    <a:pt x="151" y="971"/>
                  </a:cubicBezTo>
                  <a:cubicBezTo>
                    <a:pt x="151" y="940"/>
                    <a:pt x="151" y="940"/>
                    <a:pt x="151" y="940"/>
                  </a:cubicBezTo>
                  <a:cubicBezTo>
                    <a:pt x="151" y="332"/>
                    <a:pt x="637" y="0"/>
                    <a:pt x="1244" y="0"/>
                  </a:cubicBezTo>
                  <a:cubicBezTo>
                    <a:pt x="1609" y="0"/>
                    <a:pt x="2033" y="121"/>
                    <a:pt x="2368" y="363"/>
                  </a:cubicBezTo>
                  <a:cubicBezTo>
                    <a:pt x="2033" y="940"/>
                    <a:pt x="2033" y="940"/>
                    <a:pt x="2033" y="940"/>
                  </a:cubicBezTo>
                  <a:cubicBezTo>
                    <a:pt x="1730" y="758"/>
                    <a:pt x="1457" y="667"/>
                    <a:pt x="1214" y="667"/>
                  </a:cubicBezTo>
                  <a:cubicBezTo>
                    <a:pt x="1032" y="667"/>
                    <a:pt x="910" y="758"/>
                    <a:pt x="910" y="849"/>
                  </a:cubicBezTo>
                  <a:cubicBezTo>
                    <a:pt x="910" y="879"/>
                    <a:pt x="910" y="879"/>
                    <a:pt x="910" y="879"/>
                  </a:cubicBezTo>
                  <a:cubicBezTo>
                    <a:pt x="910" y="1031"/>
                    <a:pt x="1183" y="1122"/>
                    <a:pt x="1517" y="1244"/>
                  </a:cubicBezTo>
                  <a:cubicBezTo>
                    <a:pt x="1943" y="1365"/>
                    <a:pt x="2429" y="1578"/>
                    <a:pt x="2429" y="2124"/>
                  </a:cubicBezTo>
                  <a:lnTo>
                    <a:pt x="2429" y="2124"/>
                  </a:lnTo>
                  <a:cubicBezTo>
                    <a:pt x="2429" y="2793"/>
                    <a:pt x="1912" y="3096"/>
                    <a:pt x="1275" y="3096"/>
                  </a:cubicBezTo>
                  <a:cubicBezTo>
                    <a:pt x="850" y="3096"/>
                    <a:pt x="394" y="2944"/>
                    <a:pt x="0" y="2640"/>
                  </a:cubicBezTo>
                </a:path>
              </a:pathLst>
            </a:custGeom>
            <a:grpFill/>
            <a:ln>
              <a:noFill/>
            </a:ln>
          </p:spPr>
        </p:sp>
        <p:sp>
          <p:nvSpPr>
            <p:cNvPr id="26" name="Freeform 7"/>
            <p:cNvSpPr/>
            <p:nvPr/>
          </p:nvSpPr>
          <p:spPr>
            <a:xfrm>
              <a:off x="8317800" y="4250880"/>
              <a:ext cx="864360" cy="743760"/>
            </a:xfrm>
            <a:custGeom>
              <a:avLst/>
              <a:gdLst/>
              <a:ahLst/>
              <a:cxnLst/>
              <a:rect l="0" t="0" r="r" b="b"/>
              <a:pathLst>
                <a:path w="2401" h="2066">
                  <a:moveTo>
                    <a:pt x="1914" y="912"/>
                  </a:moveTo>
                  <a:lnTo>
                    <a:pt x="1914" y="912"/>
                  </a:lnTo>
                  <a:cubicBezTo>
                    <a:pt x="1883" y="942"/>
                    <a:pt x="1883" y="942"/>
                    <a:pt x="1883" y="942"/>
                  </a:cubicBezTo>
                  <a:cubicBezTo>
                    <a:pt x="1731" y="1185"/>
                    <a:pt x="1458" y="1428"/>
                    <a:pt x="1185" y="1579"/>
                  </a:cubicBezTo>
                  <a:cubicBezTo>
                    <a:pt x="911" y="1428"/>
                    <a:pt x="638" y="1185"/>
                    <a:pt x="486" y="912"/>
                  </a:cubicBezTo>
                  <a:cubicBezTo>
                    <a:pt x="729" y="547"/>
                    <a:pt x="821" y="213"/>
                    <a:pt x="851" y="0"/>
                  </a:cubicBezTo>
                  <a:cubicBezTo>
                    <a:pt x="425" y="0"/>
                    <a:pt x="425" y="0"/>
                    <a:pt x="425" y="0"/>
                  </a:cubicBezTo>
                  <a:cubicBezTo>
                    <a:pt x="365" y="274"/>
                    <a:pt x="243" y="547"/>
                    <a:pt x="61" y="790"/>
                  </a:cubicBezTo>
                  <a:cubicBezTo>
                    <a:pt x="0" y="882"/>
                    <a:pt x="0" y="882"/>
                    <a:pt x="0" y="882"/>
                  </a:cubicBezTo>
                  <a:cubicBezTo>
                    <a:pt x="31" y="1003"/>
                    <a:pt x="31" y="1003"/>
                    <a:pt x="31" y="1003"/>
                  </a:cubicBezTo>
                  <a:cubicBezTo>
                    <a:pt x="243" y="1397"/>
                    <a:pt x="668" y="1822"/>
                    <a:pt x="1124" y="2005"/>
                  </a:cubicBezTo>
                  <a:cubicBezTo>
                    <a:pt x="1185" y="2065"/>
                    <a:pt x="1185" y="2065"/>
                    <a:pt x="1185" y="2065"/>
                  </a:cubicBezTo>
                  <a:cubicBezTo>
                    <a:pt x="1275" y="2005"/>
                    <a:pt x="1275" y="2005"/>
                    <a:pt x="1275" y="2005"/>
                  </a:cubicBezTo>
                  <a:cubicBezTo>
                    <a:pt x="1671" y="1853"/>
                    <a:pt x="2035" y="1519"/>
                    <a:pt x="2247" y="1185"/>
                  </a:cubicBezTo>
                  <a:cubicBezTo>
                    <a:pt x="2278" y="1124"/>
                    <a:pt x="2339" y="1063"/>
                    <a:pt x="2339" y="1003"/>
                  </a:cubicBezTo>
                  <a:cubicBezTo>
                    <a:pt x="2400" y="882"/>
                    <a:pt x="2400" y="882"/>
                    <a:pt x="2400" y="882"/>
                  </a:cubicBezTo>
                  <a:cubicBezTo>
                    <a:pt x="2339" y="790"/>
                    <a:pt x="2339" y="790"/>
                    <a:pt x="2339" y="790"/>
                  </a:cubicBezTo>
                  <a:cubicBezTo>
                    <a:pt x="2126" y="486"/>
                    <a:pt x="2035" y="183"/>
                    <a:pt x="1974" y="0"/>
                  </a:cubicBezTo>
                  <a:cubicBezTo>
                    <a:pt x="1550" y="0"/>
                    <a:pt x="1550" y="0"/>
                    <a:pt x="1550" y="0"/>
                  </a:cubicBezTo>
                  <a:cubicBezTo>
                    <a:pt x="1580" y="213"/>
                    <a:pt x="1671" y="547"/>
                    <a:pt x="1914" y="912"/>
                  </a:cubicBezTo>
                </a:path>
              </a:pathLst>
            </a:custGeom>
            <a:grpFill/>
            <a:ln>
              <a:noFill/>
            </a:ln>
          </p:spPr>
        </p:sp>
        <p:sp>
          <p:nvSpPr>
            <p:cNvPr id="27" name="Freeform 8"/>
            <p:cNvSpPr/>
            <p:nvPr/>
          </p:nvSpPr>
          <p:spPr>
            <a:xfrm>
              <a:off x="8197560" y="2152440"/>
              <a:ext cx="1104480" cy="1661760"/>
            </a:xfrm>
            <a:custGeom>
              <a:avLst/>
              <a:gdLst/>
              <a:ahLst/>
              <a:cxnLst/>
              <a:rect l="0" t="0" r="r" b="b"/>
              <a:pathLst>
                <a:path w="3068" h="4616">
                  <a:moveTo>
                    <a:pt x="790" y="3279"/>
                  </a:moveTo>
                  <a:lnTo>
                    <a:pt x="790" y="3279"/>
                  </a:lnTo>
                  <a:cubicBezTo>
                    <a:pt x="608" y="2885"/>
                    <a:pt x="426" y="2521"/>
                    <a:pt x="426" y="2156"/>
                  </a:cubicBezTo>
                  <a:cubicBezTo>
                    <a:pt x="456" y="1732"/>
                    <a:pt x="669" y="1306"/>
                    <a:pt x="1093" y="1003"/>
                  </a:cubicBezTo>
                  <a:cubicBezTo>
                    <a:pt x="1155" y="942"/>
                    <a:pt x="1367" y="790"/>
                    <a:pt x="1519" y="638"/>
                  </a:cubicBezTo>
                  <a:cubicBezTo>
                    <a:pt x="1701" y="790"/>
                    <a:pt x="1914" y="942"/>
                    <a:pt x="1974" y="1003"/>
                  </a:cubicBezTo>
                  <a:cubicBezTo>
                    <a:pt x="2369" y="1306"/>
                    <a:pt x="2612" y="1732"/>
                    <a:pt x="2612" y="2156"/>
                  </a:cubicBezTo>
                  <a:cubicBezTo>
                    <a:pt x="2642" y="2521"/>
                    <a:pt x="2460" y="2885"/>
                    <a:pt x="2278" y="3279"/>
                  </a:cubicBezTo>
                  <a:cubicBezTo>
                    <a:pt x="2126" y="3675"/>
                    <a:pt x="1914" y="4129"/>
                    <a:pt x="1852" y="4615"/>
                  </a:cubicBezTo>
                  <a:cubicBezTo>
                    <a:pt x="2308" y="4615"/>
                    <a:pt x="2308" y="4615"/>
                    <a:pt x="2308" y="4615"/>
                  </a:cubicBezTo>
                  <a:cubicBezTo>
                    <a:pt x="2338" y="4220"/>
                    <a:pt x="2521" y="3827"/>
                    <a:pt x="2673" y="3462"/>
                  </a:cubicBezTo>
                  <a:cubicBezTo>
                    <a:pt x="2885" y="3037"/>
                    <a:pt x="3067" y="2612"/>
                    <a:pt x="3067" y="2156"/>
                  </a:cubicBezTo>
                  <a:cubicBezTo>
                    <a:pt x="3067" y="1610"/>
                    <a:pt x="2764" y="1033"/>
                    <a:pt x="2248" y="669"/>
                  </a:cubicBezTo>
                  <a:cubicBezTo>
                    <a:pt x="2065" y="517"/>
                    <a:pt x="1822" y="334"/>
                    <a:pt x="1701" y="183"/>
                  </a:cubicBezTo>
                  <a:cubicBezTo>
                    <a:pt x="1519" y="0"/>
                    <a:pt x="1519" y="0"/>
                    <a:pt x="1519" y="0"/>
                  </a:cubicBezTo>
                  <a:cubicBezTo>
                    <a:pt x="1367" y="183"/>
                    <a:pt x="1367" y="183"/>
                    <a:pt x="1367" y="183"/>
                  </a:cubicBezTo>
                  <a:cubicBezTo>
                    <a:pt x="1185" y="364"/>
                    <a:pt x="881" y="607"/>
                    <a:pt x="820" y="669"/>
                  </a:cubicBezTo>
                  <a:cubicBezTo>
                    <a:pt x="304" y="1033"/>
                    <a:pt x="0" y="1610"/>
                    <a:pt x="0" y="2156"/>
                  </a:cubicBezTo>
                  <a:cubicBezTo>
                    <a:pt x="0" y="2612"/>
                    <a:pt x="183" y="3037"/>
                    <a:pt x="365" y="3462"/>
                  </a:cubicBezTo>
                  <a:cubicBezTo>
                    <a:pt x="547" y="3827"/>
                    <a:pt x="699" y="4220"/>
                    <a:pt x="759" y="4615"/>
                  </a:cubicBezTo>
                  <a:cubicBezTo>
                    <a:pt x="1215" y="4615"/>
                    <a:pt x="1215" y="4615"/>
                    <a:pt x="1215" y="4615"/>
                  </a:cubicBezTo>
                  <a:cubicBezTo>
                    <a:pt x="1155" y="4129"/>
                    <a:pt x="942" y="3675"/>
                    <a:pt x="790" y="3279"/>
                  </a:cubicBezTo>
                </a:path>
              </a:pathLst>
            </a:custGeom>
            <a:grpFill/>
            <a:ln>
              <a:noFill/>
            </a:ln>
          </p:spPr>
        </p:sp>
        <p:sp>
          <p:nvSpPr>
            <p:cNvPr id="28" name="Freeform 9"/>
            <p:cNvSpPr/>
            <p:nvPr/>
          </p:nvSpPr>
          <p:spPr>
            <a:xfrm>
              <a:off x="9181800" y="3048840"/>
              <a:ext cx="1148040" cy="765360"/>
            </a:xfrm>
            <a:custGeom>
              <a:avLst/>
              <a:gdLst/>
              <a:ahLst/>
              <a:cxnLst/>
              <a:rect l="0" t="0" r="r" b="b"/>
              <a:pathLst>
                <a:path w="3189" h="2126">
                  <a:moveTo>
                    <a:pt x="2824" y="486"/>
                  </a:moveTo>
                  <a:lnTo>
                    <a:pt x="2824" y="486"/>
                  </a:lnTo>
                  <a:cubicBezTo>
                    <a:pt x="2551" y="182"/>
                    <a:pt x="2186" y="0"/>
                    <a:pt x="1791" y="0"/>
                  </a:cubicBezTo>
                  <a:lnTo>
                    <a:pt x="1791" y="0"/>
                  </a:lnTo>
                  <a:cubicBezTo>
                    <a:pt x="1275" y="0"/>
                    <a:pt x="819" y="274"/>
                    <a:pt x="486" y="821"/>
                  </a:cubicBezTo>
                  <a:cubicBezTo>
                    <a:pt x="182" y="1275"/>
                    <a:pt x="30" y="1791"/>
                    <a:pt x="0" y="2125"/>
                  </a:cubicBezTo>
                  <a:cubicBezTo>
                    <a:pt x="455" y="2125"/>
                    <a:pt x="455" y="2125"/>
                    <a:pt x="455" y="2125"/>
                  </a:cubicBezTo>
                  <a:cubicBezTo>
                    <a:pt x="486" y="1852"/>
                    <a:pt x="607" y="1428"/>
                    <a:pt x="850" y="1063"/>
                  </a:cubicBezTo>
                  <a:cubicBezTo>
                    <a:pt x="1032" y="759"/>
                    <a:pt x="1336" y="425"/>
                    <a:pt x="1791" y="425"/>
                  </a:cubicBezTo>
                  <a:lnTo>
                    <a:pt x="1791" y="425"/>
                  </a:lnTo>
                  <a:cubicBezTo>
                    <a:pt x="2065" y="425"/>
                    <a:pt x="2308" y="547"/>
                    <a:pt x="2459" y="759"/>
                  </a:cubicBezTo>
                  <a:cubicBezTo>
                    <a:pt x="2641" y="972"/>
                    <a:pt x="2732" y="1245"/>
                    <a:pt x="2672" y="1548"/>
                  </a:cubicBezTo>
                  <a:cubicBezTo>
                    <a:pt x="3097" y="1639"/>
                    <a:pt x="3097" y="1639"/>
                    <a:pt x="3097" y="1639"/>
                  </a:cubicBezTo>
                  <a:cubicBezTo>
                    <a:pt x="3188" y="1215"/>
                    <a:pt x="3067" y="789"/>
                    <a:pt x="2824" y="486"/>
                  </a:cubicBezTo>
                </a:path>
              </a:pathLst>
            </a:custGeom>
            <a:grpFill/>
            <a:ln>
              <a:noFill/>
            </a:ln>
          </p:spPr>
        </p:sp>
        <p:sp>
          <p:nvSpPr>
            <p:cNvPr id="29" name="Freeform 10"/>
            <p:cNvSpPr/>
            <p:nvPr/>
          </p:nvSpPr>
          <p:spPr>
            <a:xfrm>
              <a:off x="7170120" y="3048840"/>
              <a:ext cx="1148040" cy="765360"/>
            </a:xfrm>
            <a:custGeom>
              <a:avLst/>
              <a:gdLst/>
              <a:ahLst/>
              <a:cxnLst/>
              <a:rect l="0" t="0" r="r" b="b"/>
              <a:pathLst>
                <a:path w="3189" h="2126">
                  <a:moveTo>
                    <a:pt x="2703" y="821"/>
                  </a:moveTo>
                  <a:lnTo>
                    <a:pt x="2703" y="821"/>
                  </a:lnTo>
                  <a:cubicBezTo>
                    <a:pt x="2368" y="274"/>
                    <a:pt x="1882" y="0"/>
                    <a:pt x="1397" y="0"/>
                  </a:cubicBezTo>
                  <a:cubicBezTo>
                    <a:pt x="1366" y="0"/>
                    <a:pt x="1366" y="0"/>
                    <a:pt x="1366" y="0"/>
                  </a:cubicBezTo>
                  <a:cubicBezTo>
                    <a:pt x="972" y="0"/>
                    <a:pt x="607" y="182"/>
                    <a:pt x="364" y="486"/>
                  </a:cubicBezTo>
                  <a:cubicBezTo>
                    <a:pt x="122" y="789"/>
                    <a:pt x="0" y="1215"/>
                    <a:pt x="90" y="1639"/>
                  </a:cubicBezTo>
                  <a:cubicBezTo>
                    <a:pt x="516" y="1548"/>
                    <a:pt x="516" y="1548"/>
                    <a:pt x="516" y="1548"/>
                  </a:cubicBezTo>
                  <a:cubicBezTo>
                    <a:pt x="455" y="1275"/>
                    <a:pt x="546" y="972"/>
                    <a:pt x="698" y="759"/>
                  </a:cubicBezTo>
                  <a:cubicBezTo>
                    <a:pt x="881" y="547"/>
                    <a:pt x="1123" y="425"/>
                    <a:pt x="1366" y="425"/>
                  </a:cubicBezTo>
                  <a:lnTo>
                    <a:pt x="1366" y="425"/>
                  </a:lnTo>
                  <a:cubicBezTo>
                    <a:pt x="1852" y="425"/>
                    <a:pt x="2155" y="759"/>
                    <a:pt x="2338" y="1063"/>
                  </a:cubicBezTo>
                  <a:cubicBezTo>
                    <a:pt x="2581" y="1428"/>
                    <a:pt x="2703" y="1852"/>
                    <a:pt x="2733" y="2125"/>
                  </a:cubicBezTo>
                  <a:cubicBezTo>
                    <a:pt x="3188" y="2125"/>
                    <a:pt x="3188" y="2125"/>
                    <a:pt x="3188" y="2125"/>
                  </a:cubicBezTo>
                  <a:cubicBezTo>
                    <a:pt x="3158" y="1791"/>
                    <a:pt x="3006" y="1275"/>
                    <a:pt x="2703" y="821"/>
                  </a:cubicBezTo>
                </a:path>
              </a:pathLst>
            </a:custGeom>
            <a:grpFill/>
            <a:ln>
              <a:noFill/>
            </a:ln>
          </p:spPr>
        </p:sp>
        <p:sp>
          <p:nvSpPr>
            <p:cNvPr id="30" name="Freeform 11"/>
            <p:cNvSpPr/>
            <p:nvPr/>
          </p:nvSpPr>
          <p:spPr>
            <a:xfrm>
              <a:off x="7847640" y="3956040"/>
              <a:ext cx="1804320" cy="153360"/>
            </a:xfrm>
            <a:custGeom>
              <a:avLst/>
              <a:gdLst/>
              <a:ahLst/>
              <a:cxnLst/>
              <a:rect l="0" t="0" r="r" b="b"/>
              <a:pathLst>
                <a:path w="5012" h="426">
                  <a:moveTo>
                    <a:pt x="5011" y="425"/>
                  </a:moveTo>
                  <a:lnTo>
                    <a:pt x="0" y="425"/>
                  </a:lnTo>
                  <a:lnTo>
                    <a:pt x="0" y="0"/>
                  </a:lnTo>
                  <a:lnTo>
                    <a:pt x="5011" y="0"/>
                  </a:lnTo>
                  <a:lnTo>
                    <a:pt x="5011" y="425"/>
                  </a:lnTo>
                </a:path>
              </a:pathLst>
            </a:custGeom>
            <a:grpFill/>
            <a:ln>
              <a:noFill/>
            </a:ln>
          </p:spPr>
        </p:sp>
      </p:grpSp>
      <p:sp>
        <p:nvSpPr>
          <p:cNvPr id="7" name="Footer Placeholder 6"/>
          <p:cNvSpPr>
            <a:spLocks noGrp="1"/>
          </p:cNvSpPr>
          <p:nvPr>
            <p:ph type="ftr" sz="quarter" idx="10"/>
          </p:nvPr>
        </p:nvSpPr>
        <p:spPr/>
        <p:txBody>
          <a:bodyPr/>
          <a:lstStyle>
            <a:lvl1pPr>
              <a:defRPr>
                <a:solidFill>
                  <a:schemeClr val="bg1"/>
                </a:solidFill>
              </a:defRPr>
            </a:lvl1pPr>
          </a:lstStyle>
          <a:p>
            <a:pPr marL="9525" defTabSz="685800">
              <a:spcBef>
                <a:spcPts val="83"/>
              </a:spcBef>
            </a:pPr>
            <a:r>
              <a:rPr lang="en-US" spc="56">
                <a:solidFill>
                  <a:srgbClr val="FFFFFF"/>
                </a:solidFill>
              </a:rPr>
              <a:t>© </a:t>
            </a:r>
            <a:r>
              <a:rPr lang="en-US" spc="-4">
                <a:solidFill>
                  <a:srgbClr val="FFFFFF"/>
                </a:solidFill>
              </a:rPr>
              <a:t>The </a:t>
            </a:r>
            <a:r>
              <a:rPr lang="en-US" spc="-15">
                <a:solidFill>
                  <a:srgbClr val="FFFFFF"/>
                </a:solidFill>
              </a:rPr>
              <a:t>Scout Association</a:t>
            </a:r>
            <a:endParaRPr lang="en-US" spc="-15" dirty="0">
              <a:solidFill>
                <a:srgbClr val="FFFFFF"/>
              </a:solidFill>
            </a:endParaRPr>
          </a:p>
        </p:txBody>
      </p:sp>
      <p:sp>
        <p:nvSpPr>
          <p:cNvPr id="8" name="Slide Number Placeholder 7"/>
          <p:cNvSpPr>
            <a:spLocks noGrp="1"/>
          </p:cNvSpPr>
          <p:nvPr>
            <p:ph type="sldNum" sz="quarter" idx="11"/>
          </p:nvPr>
        </p:nvSpPr>
        <p:spPr/>
        <p:txBody>
          <a:bodyPr/>
          <a:lstStyle>
            <a:lvl1pPr>
              <a:defRPr>
                <a:solidFill>
                  <a:schemeClr val="bg1"/>
                </a:solidFill>
              </a:defRPr>
            </a:lvl1pPr>
          </a:lstStyle>
          <a:p>
            <a:pPr marL="19050" defTabSz="685800">
              <a:spcBef>
                <a:spcPts val="83"/>
              </a:spcBef>
            </a:pPr>
            <a:fld id="{81D60167-4931-47E6-BA6A-407CBD079E47}" type="slidenum">
              <a:rPr lang="uk-UA" spc="26" smtClean="0">
                <a:solidFill>
                  <a:srgbClr val="FFFFFF"/>
                </a:solidFill>
              </a:rPr>
              <a:pPr marL="19050" defTabSz="685800">
                <a:spcBef>
                  <a:spcPts val="83"/>
                </a:spcBef>
              </a:pPr>
              <a:t>‹#›</a:t>
            </a:fld>
            <a:endParaRPr lang="uk-UA" spc="26" dirty="0">
              <a:solidFill>
                <a:srgbClr val="FFFFFF"/>
              </a:solidFill>
            </a:endParaRPr>
          </a:p>
        </p:txBody>
      </p:sp>
      <p:sp>
        <p:nvSpPr>
          <p:cNvPr id="10" name="Text Placeholder 9"/>
          <p:cNvSpPr>
            <a:spLocks noGrp="1"/>
          </p:cNvSpPr>
          <p:nvPr>
            <p:ph type="body" sz="quarter" idx="12" hasCustomPrompt="1"/>
          </p:nvPr>
        </p:nvSpPr>
        <p:spPr>
          <a:xfrm>
            <a:off x="2300287" y="4071471"/>
            <a:ext cx="9529763" cy="1025281"/>
          </a:xfrm>
          <a:prstGeom prst="rect">
            <a:avLst/>
          </a:prstGeom>
        </p:spPr>
        <p:txBody>
          <a:bodyPr/>
          <a:lstStyle>
            <a:lvl1pPr>
              <a:defRPr lang="en-US" sz="4050" b="0" i="0" kern="1200" spc="-53" smtClean="0">
                <a:solidFill>
                  <a:srgbClr val="FFFFFF"/>
                </a:solidFill>
                <a:latin typeface="Nunito Sans Black" charset="0"/>
                <a:ea typeface="Nunito Sans Black" charset="0"/>
                <a:cs typeface="Nunito Sans Black" charset="0"/>
              </a:defRPr>
            </a:lvl1pPr>
            <a:lvl2pPr marL="9525" algn="l" defTabSz="685800" rtl="0" eaLnBrk="1" latinLnBrk="0" hangingPunct="1">
              <a:lnSpc>
                <a:spcPct val="100000"/>
              </a:lnSpc>
              <a:spcBef>
                <a:spcPts val="90"/>
              </a:spcBef>
              <a:defRPr lang="en-US" sz="2550" b="0" i="0" kern="1200" spc="-45" dirty="0" smtClean="0">
                <a:solidFill>
                  <a:srgbClr val="FFFFFF"/>
                </a:solidFill>
                <a:latin typeface="Nunito Sans" charset="0"/>
                <a:ea typeface="Nunito Sans" charset="0"/>
                <a:cs typeface="Nunito Sans" charset="0"/>
              </a:defRPr>
            </a:lvl2pPr>
            <a:lvl3pPr marL="9525" algn="l" defTabSz="685800" rtl="0" eaLnBrk="1" latinLnBrk="0" hangingPunct="1">
              <a:lnSpc>
                <a:spcPct val="100000"/>
              </a:lnSpc>
              <a:spcBef>
                <a:spcPts val="90"/>
              </a:spcBef>
              <a:defRPr lang="en-US" sz="2550" b="0" i="0" kern="1200" spc="-45" dirty="0" smtClean="0">
                <a:solidFill>
                  <a:srgbClr val="FFFFFF"/>
                </a:solidFill>
                <a:latin typeface="Nunito Sans" charset="0"/>
                <a:ea typeface="Nunito Sans" charset="0"/>
                <a:cs typeface="Nunito Sans" charset="0"/>
              </a:defRPr>
            </a:lvl3pPr>
            <a:lvl4pPr marL="9525" algn="l" defTabSz="685800" rtl="0" eaLnBrk="1" latinLnBrk="0" hangingPunct="1">
              <a:lnSpc>
                <a:spcPct val="100000"/>
              </a:lnSpc>
              <a:spcBef>
                <a:spcPts val="90"/>
              </a:spcBef>
              <a:defRPr lang="en-US" sz="2550" b="0" i="0" kern="1200" spc="-45" dirty="0" smtClean="0">
                <a:solidFill>
                  <a:srgbClr val="FFFFFF"/>
                </a:solidFill>
                <a:latin typeface="Nunito Sans" charset="0"/>
                <a:ea typeface="Nunito Sans" charset="0"/>
                <a:cs typeface="Nunito Sans" charset="0"/>
              </a:defRPr>
            </a:lvl4pPr>
            <a:lvl5pPr marL="9525" algn="l" defTabSz="685800" rtl="0" eaLnBrk="1" latinLnBrk="0" hangingPunct="1">
              <a:lnSpc>
                <a:spcPct val="100000"/>
              </a:lnSpc>
              <a:spcBef>
                <a:spcPts val="90"/>
              </a:spcBef>
              <a:defRPr lang="en-US" sz="2550" b="0" i="0" kern="1200" spc="-45" dirty="0">
                <a:solidFill>
                  <a:srgbClr val="FFFFFF"/>
                </a:solidFill>
                <a:latin typeface="Nunito Sans" charset="0"/>
                <a:ea typeface="Nunito Sans" charset="0"/>
                <a:cs typeface="Nunito Sans" charset="0"/>
              </a:defRPr>
            </a:lvl5pPr>
          </a:lstStyle>
          <a:p>
            <a:pPr lvl="0"/>
            <a:r>
              <a:rPr lang="en-US" dirty="0"/>
              <a:t>Divider Example</a:t>
            </a:r>
          </a:p>
          <a:p>
            <a:pPr lvl="1"/>
            <a:r>
              <a:rPr lang="en-US" dirty="0"/>
              <a:t>Subhead goes here</a:t>
            </a:r>
          </a:p>
        </p:txBody>
      </p:sp>
      <p:pic>
        <p:nvPicPr>
          <p:cNvPr id="31" name="Picture 3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67964" y="361115"/>
            <a:ext cx="1753200" cy="649363"/>
          </a:xfrm>
          <a:prstGeom prst="rect">
            <a:avLst/>
          </a:prstGeom>
        </p:spPr>
      </p:pic>
    </p:spTree>
    <p:extLst>
      <p:ext uri="{BB962C8B-B14F-4D97-AF65-F5344CB8AC3E}">
        <p14:creationId xmlns:p14="http://schemas.microsoft.com/office/powerpoint/2010/main" val="290756541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Divider slide Red">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dirty="0"/>
              <a:t>Presentation title</a:t>
            </a:r>
            <a:endParaRPr dirty="0"/>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a:defRPr lang="en-US" sz="1350" b="0" i="0" kern="1200" spc="-4" dirty="0" smtClean="0">
                <a:solidFill>
                  <a:schemeClr val="bg1"/>
                </a:solidFill>
                <a:latin typeface="Nunito Sans Black" charset="0"/>
                <a:ea typeface="Nunito Sans Black" charset="0"/>
                <a:cs typeface="Nunito Sans Black" charset="0"/>
              </a:defRPr>
            </a:lvl1pPr>
          </a:lstStyle>
          <a:p>
            <a:pPr marL="9525" lvl="0" algn="l" defTabSz="685800" rtl="0" eaLnBrk="1" latinLnBrk="0" hangingPunct="1">
              <a:lnSpc>
                <a:spcPct val="100000"/>
              </a:lnSpc>
              <a:spcBef>
                <a:spcPts val="30"/>
              </a:spcBef>
            </a:pPr>
            <a:r>
              <a:rPr lang="en-US" dirty="0"/>
              <a:t>Page heading</a:t>
            </a:r>
            <a:endParaRPr dirty="0"/>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solidFill>
                  <a:srgbClr val="FFFFFF"/>
                </a:solidFill>
              </a:rPr>
              <a:t>18/02/2018</a:t>
            </a:r>
            <a:endParaRPr lang="mr-IN" dirty="0">
              <a:solidFill>
                <a:srgbClr val="FFFFFF"/>
              </a:solidFill>
            </a:endParaRPr>
          </a:p>
        </p:txBody>
      </p:sp>
      <p:sp>
        <p:nvSpPr>
          <p:cNvPr id="7" name="Footer Placeholder 6"/>
          <p:cNvSpPr>
            <a:spLocks noGrp="1"/>
          </p:cNvSpPr>
          <p:nvPr>
            <p:ph type="ftr" sz="quarter" idx="10"/>
          </p:nvPr>
        </p:nvSpPr>
        <p:spPr/>
        <p:txBody>
          <a:bodyPr/>
          <a:lstStyle>
            <a:lvl1pPr>
              <a:defRPr>
                <a:solidFill>
                  <a:schemeClr val="bg1"/>
                </a:solidFill>
              </a:defRPr>
            </a:lvl1pPr>
          </a:lstStyle>
          <a:p>
            <a:pPr marL="9525" defTabSz="685800">
              <a:spcBef>
                <a:spcPts val="83"/>
              </a:spcBef>
            </a:pPr>
            <a:r>
              <a:rPr lang="en-US" spc="56">
                <a:solidFill>
                  <a:srgbClr val="FFFFFF"/>
                </a:solidFill>
              </a:rPr>
              <a:t>© </a:t>
            </a:r>
            <a:r>
              <a:rPr lang="en-US" spc="-4">
                <a:solidFill>
                  <a:srgbClr val="FFFFFF"/>
                </a:solidFill>
              </a:rPr>
              <a:t>The </a:t>
            </a:r>
            <a:r>
              <a:rPr lang="en-US" spc="-15">
                <a:solidFill>
                  <a:srgbClr val="FFFFFF"/>
                </a:solidFill>
              </a:rPr>
              <a:t>Scout Association</a:t>
            </a:r>
            <a:endParaRPr lang="en-US" spc="-15" dirty="0">
              <a:solidFill>
                <a:srgbClr val="FFFFFF"/>
              </a:solidFill>
            </a:endParaRPr>
          </a:p>
        </p:txBody>
      </p:sp>
      <p:sp>
        <p:nvSpPr>
          <p:cNvPr id="8" name="Slide Number Placeholder 7"/>
          <p:cNvSpPr>
            <a:spLocks noGrp="1"/>
          </p:cNvSpPr>
          <p:nvPr>
            <p:ph type="sldNum" sz="quarter" idx="11"/>
          </p:nvPr>
        </p:nvSpPr>
        <p:spPr/>
        <p:txBody>
          <a:bodyPr/>
          <a:lstStyle>
            <a:lvl1pPr>
              <a:defRPr>
                <a:solidFill>
                  <a:schemeClr val="bg1"/>
                </a:solidFill>
              </a:defRPr>
            </a:lvl1pPr>
          </a:lstStyle>
          <a:p>
            <a:pPr marL="19050" defTabSz="685800">
              <a:spcBef>
                <a:spcPts val="83"/>
              </a:spcBef>
            </a:pPr>
            <a:fld id="{81D60167-4931-47E6-BA6A-407CBD079E47}" type="slidenum">
              <a:rPr lang="uk-UA" spc="26" smtClean="0">
                <a:solidFill>
                  <a:srgbClr val="FFFFFF"/>
                </a:solidFill>
              </a:rPr>
              <a:pPr marL="19050" defTabSz="685800">
                <a:spcBef>
                  <a:spcPts val="83"/>
                </a:spcBef>
              </a:pPr>
              <a:t>‹#›</a:t>
            </a:fld>
            <a:endParaRPr lang="uk-UA" spc="26" dirty="0">
              <a:solidFill>
                <a:srgbClr val="FFFFFF"/>
              </a:solidFill>
            </a:endParaRPr>
          </a:p>
        </p:txBody>
      </p:sp>
      <p:sp>
        <p:nvSpPr>
          <p:cNvPr id="10" name="Text Placeholder 9"/>
          <p:cNvSpPr>
            <a:spLocks noGrp="1"/>
          </p:cNvSpPr>
          <p:nvPr>
            <p:ph type="body" sz="quarter" idx="12" hasCustomPrompt="1"/>
          </p:nvPr>
        </p:nvSpPr>
        <p:spPr>
          <a:xfrm>
            <a:off x="2300287" y="4071471"/>
            <a:ext cx="9529763" cy="1025281"/>
          </a:xfrm>
          <a:prstGeom prst="rect">
            <a:avLst/>
          </a:prstGeom>
        </p:spPr>
        <p:txBody>
          <a:bodyPr/>
          <a:lstStyle>
            <a:lvl1pPr>
              <a:defRPr lang="en-US" sz="4050" b="0" i="0" kern="1200" spc="-53" smtClean="0">
                <a:solidFill>
                  <a:srgbClr val="FFFFFF"/>
                </a:solidFill>
                <a:latin typeface="Nunito Sans Black" charset="0"/>
                <a:ea typeface="Nunito Sans Black" charset="0"/>
                <a:cs typeface="Nunito Sans Black" charset="0"/>
              </a:defRPr>
            </a:lvl1pPr>
            <a:lvl2pPr marL="9525" algn="l" defTabSz="685800" rtl="0" eaLnBrk="1" latinLnBrk="0" hangingPunct="1">
              <a:lnSpc>
                <a:spcPct val="100000"/>
              </a:lnSpc>
              <a:spcBef>
                <a:spcPts val="90"/>
              </a:spcBef>
              <a:defRPr lang="en-US" sz="2550" b="0" i="0" kern="1200" spc="-45" dirty="0" smtClean="0">
                <a:solidFill>
                  <a:schemeClr val="accent4"/>
                </a:solidFill>
                <a:latin typeface="Nunito Sans" charset="0"/>
                <a:ea typeface="Nunito Sans" charset="0"/>
                <a:cs typeface="Nunito Sans" charset="0"/>
              </a:defRPr>
            </a:lvl2pPr>
            <a:lvl3pPr marL="9525" algn="l" defTabSz="685800" rtl="0" eaLnBrk="1" latinLnBrk="0" hangingPunct="1">
              <a:lnSpc>
                <a:spcPct val="100000"/>
              </a:lnSpc>
              <a:spcBef>
                <a:spcPts val="90"/>
              </a:spcBef>
              <a:defRPr lang="en-US" sz="2550" b="0" i="0" kern="1200" spc="-45" dirty="0" smtClean="0">
                <a:solidFill>
                  <a:srgbClr val="FFFFFF"/>
                </a:solidFill>
                <a:latin typeface="Nunito Sans" charset="0"/>
                <a:ea typeface="Nunito Sans" charset="0"/>
                <a:cs typeface="Nunito Sans" charset="0"/>
              </a:defRPr>
            </a:lvl3pPr>
            <a:lvl4pPr marL="9525" algn="l" defTabSz="685800" rtl="0" eaLnBrk="1" latinLnBrk="0" hangingPunct="1">
              <a:lnSpc>
                <a:spcPct val="100000"/>
              </a:lnSpc>
              <a:spcBef>
                <a:spcPts val="90"/>
              </a:spcBef>
              <a:defRPr lang="en-US" sz="2550" b="0" i="0" kern="1200" spc="-45" dirty="0" smtClean="0">
                <a:solidFill>
                  <a:srgbClr val="FFFFFF"/>
                </a:solidFill>
                <a:latin typeface="Nunito Sans" charset="0"/>
                <a:ea typeface="Nunito Sans" charset="0"/>
                <a:cs typeface="Nunito Sans" charset="0"/>
              </a:defRPr>
            </a:lvl4pPr>
            <a:lvl5pPr marL="9525" algn="l" defTabSz="685800" rtl="0" eaLnBrk="1" latinLnBrk="0" hangingPunct="1">
              <a:lnSpc>
                <a:spcPct val="100000"/>
              </a:lnSpc>
              <a:spcBef>
                <a:spcPts val="90"/>
              </a:spcBef>
              <a:defRPr lang="en-US" sz="2550" b="0" i="0" kern="1200" spc="-45" dirty="0">
                <a:solidFill>
                  <a:srgbClr val="FFFFFF"/>
                </a:solidFill>
                <a:latin typeface="Nunito Sans" charset="0"/>
                <a:ea typeface="Nunito Sans" charset="0"/>
                <a:cs typeface="Nunito Sans" charset="0"/>
              </a:defRPr>
            </a:lvl5pPr>
          </a:lstStyle>
          <a:p>
            <a:pPr lvl="0"/>
            <a:r>
              <a:rPr lang="en-US" dirty="0"/>
              <a:t>Divider Example</a:t>
            </a:r>
          </a:p>
          <a:p>
            <a:pPr lvl="1"/>
            <a:r>
              <a:rPr lang="en-US" dirty="0"/>
              <a:t>Subhead goes here</a:t>
            </a:r>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67964" y="361115"/>
            <a:ext cx="1753200" cy="649363"/>
          </a:xfrm>
          <a:prstGeom prst="rect">
            <a:avLst/>
          </a:prstGeom>
        </p:spPr>
      </p:pic>
    </p:spTree>
    <p:extLst>
      <p:ext uri="{BB962C8B-B14F-4D97-AF65-F5344CB8AC3E}">
        <p14:creationId xmlns:p14="http://schemas.microsoft.com/office/powerpoint/2010/main" val="367470233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Divider slide Green">
    <p:bg>
      <p:bgPr>
        <a:solidFill>
          <a:schemeClr val="accent2"/>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dirty="0"/>
              <a:t>Presentation title</a:t>
            </a:r>
            <a:endParaRPr dirty="0"/>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a:defRPr lang="en-US" sz="1350" b="0" i="0" kern="1200" spc="-4" dirty="0" smtClean="0">
                <a:solidFill>
                  <a:schemeClr val="bg1"/>
                </a:solidFill>
                <a:latin typeface="Nunito Sans Black" charset="0"/>
                <a:ea typeface="Nunito Sans Black" charset="0"/>
                <a:cs typeface="Nunito Sans Black" charset="0"/>
              </a:defRPr>
            </a:lvl1pPr>
          </a:lstStyle>
          <a:p>
            <a:pPr marL="9525" lvl="0" algn="l" defTabSz="685800" rtl="0" eaLnBrk="1" latinLnBrk="0" hangingPunct="1">
              <a:lnSpc>
                <a:spcPct val="100000"/>
              </a:lnSpc>
              <a:spcBef>
                <a:spcPts val="30"/>
              </a:spcBef>
            </a:pPr>
            <a:r>
              <a:rPr lang="en-US" dirty="0"/>
              <a:t>Page heading</a:t>
            </a:r>
            <a:endParaRPr dirty="0"/>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solidFill>
                  <a:srgbClr val="FFFFFF"/>
                </a:solidFill>
              </a:rPr>
              <a:t>18/02/2018</a:t>
            </a:r>
            <a:endParaRPr lang="mr-IN" dirty="0">
              <a:solidFill>
                <a:srgbClr val="FFFFFF"/>
              </a:solidFill>
            </a:endParaRPr>
          </a:p>
        </p:txBody>
      </p:sp>
      <p:grpSp>
        <p:nvGrpSpPr>
          <p:cNvPr id="19" name="Group 18"/>
          <p:cNvGrpSpPr/>
          <p:nvPr userDrawn="1"/>
        </p:nvGrpSpPr>
        <p:grpSpPr>
          <a:xfrm>
            <a:off x="10077450" y="359569"/>
            <a:ext cx="1752622" cy="493120"/>
            <a:chOff x="228240" y="2152440"/>
            <a:chExt cx="10101600" cy="2842200"/>
          </a:xfrm>
          <a:solidFill>
            <a:schemeClr val="bg1"/>
          </a:solidFill>
        </p:grpSpPr>
        <p:sp>
          <p:nvSpPr>
            <p:cNvPr id="20" name="Freeform 1"/>
            <p:cNvSpPr/>
            <p:nvPr/>
          </p:nvSpPr>
          <p:spPr>
            <a:xfrm>
              <a:off x="228240" y="3147480"/>
              <a:ext cx="1115280" cy="1442880"/>
            </a:xfrm>
            <a:custGeom>
              <a:avLst/>
              <a:gdLst/>
              <a:ahLst/>
              <a:cxnLst/>
              <a:rect l="0" t="0" r="r" b="b"/>
              <a:pathLst>
                <a:path w="3098" h="4008">
                  <a:moveTo>
                    <a:pt x="0" y="3369"/>
                  </a:moveTo>
                  <a:lnTo>
                    <a:pt x="0" y="3369"/>
                  </a:lnTo>
                  <a:cubicBezTo>
                    <a:pt x="516" y="2762"/>
                    <a:pt x="516" y="2762"/>
                    <a:pt x="516" y="2762"/>
                  </a:cubicBezTo>
                  <a:cubicBezTo>
                    <a:pt x="880" y="3065"/>
                    <a:pt x="1245" y="3248"/>
                    <a:pt x="1670" y="3248"/>
                  </a:cubicBezTo>
                  <a:cubicBezTo>
                    <a:pt x="2035" y="3248"/>
                    <a:pt x="2247" y="3096"/>
                    <a:pt x="2247" y="2883"/>
                  </a:cubicBezTo>
                  <a:cubicBezTo>
                    <a:pt x="2247" y="2853"/>
                    <a:pt x="2247" y="2853"/>
                    <a:pt x="2247" y="2853"/>
                  </a:cubicBezTo>
                  <a:cubicBezTo>
                    <a:pt x="2247" y="2641"/>
                    <a:pt x="2095" y="2549"/>
                    <a:pt x="1458" y="2367"/>
                  </a:cubicBezTo>
                  <a:cubicBezTo>
                    <a:pt x="668" y="2155"/>
                    <a:pt x="152" y="1942"/>
                    <a:pt x="152" y="1184"/>
                  </a:cubicBezTo>
                  <a:cubicBezTo>
                    <a:pt x="152" y="1154"/>
                    <a:pt x="152" y="1154"/>
                    <a:pt x="152" y="1154"/>
                  </a:cubicBezTo>
                  <a:cubicBezTo>
                    <a:pt x="152" y="455"/>
                    <a:pt x="729" y="0"/>
                    <a:pt x="1518" y="0"/>
                  </a:cubicBezTo>
                  <a:cubicBezTo>
                    <a:pt x="2095" y="0"/>
                    <a:pt x="2581" y="182"/>
                    <a:pt x="2976" y="485"/>
                  </a:cubicBezTo>
                  <a:cubicBezTo>
                    <a:pt x="2521" y="1123"/>
                    <a:pt x="2521" y="1123"/>
                    <a:pt x="2521" y="1123"/>
                  </a:cubicBezTo>
                  <a:cubicBezTo>
                    <a:pt x="2187" y="911"/>
                    <a:pt x="1852" y="758"/>
                    <a:pt x="1518" y="758"/>
                  </a:cubicBezTo>
                  <a:cubicBezTo>
                    <a:pt x="1185" y="758"/>
                    <a:pt x="1002" y="911"/>
                    <a:pt x="1002" y="1093"/>
                  </a:cubicBezTo>
                  <a:lnTo>
                    <a:pt x="1002" y="1093"/>
                  </a:lnTo>
                  <a:cubicBezTo>
                    <a:pt x="1002" y="1365"/>
                    <a:pt x="1185" y="1426"/>
                    <a:pt x="1852" y="1608"/>
                  </a:cubicBezTo>
                  <a:cubicBezTo>
                    <a:pt x="2642" y="1820"/>
                    <a:pt x="3097" y="2093"/>
                    <a:pt x="3097" y="2792"/>
                  </a:cubicBezTo>
                  <a:lnTo>
                    <a:pt x="3097" y="2792"/>
                  </a:lnTo>
                  <a:cubicBezTo>
                    <a:pt x="3097" y="3551"/>
                    <a:pt x="2490" y="4007"/>
                    <a:pt x="1670" y="4007"/>
                  </a:cubicBezTo>
                  <a:cubicBezTo>
                    <a:pt x="1063" y="4007"/>
                    <a:pt x="486" y="3794"/>
                    <a:pt x="0" y="3369"/>
                  </a:cubicBezTo>
                </a:path>
              </a:pathLst>
            </a:custGeom>
            <a:grpFill/>
            <a:ln>
              <a:noFill/>
            </a:ln>
          </p:spPr>
        </p:sp>
        <p:sp>
          <p:nvSpPr>
            <p:cNvPr id="21" name="Freeform 2"/>
            <p:cNvSpPr/>
            <p:nvPr/>
          </p:nvSpPr>
          <p:spPr>
            <a:xfrm>
              <a:off x="1452600" y="3475440"/>
              <a:ext cx="995400" cy="1114920"/>
            </a:xfrm>
            <a:custGeom>
              <a:avLst/>
              <a:gdLst/>
              <a:ahLst/>
              <a:cxnLst/>
              <a:rect l="0" t="0" r="r" b="b"/>
              <a:pathLst>
                <a:path w="2765" h="3097">
                  <a:moveTo>
                    <a:pt x="0" y="1547"/>
                  </a:moveTo>
                  <a:lnTo>
                    <a:pt x="0" y="1547"/>
                  </a:lnTo>
                  <a:lnTo>
                    <a:pt x="0" y="1547"/>
                  </a:lnTo>
                  <a:cubicBezTo>
                    <a:pt x="0" y="697"/>
                    <a:pt x="668" y="0"/>
                    <a:pt x="1579" y="0"/>
                  </a:cubicBezTo>
                  <a:cubicBezTo>
                    <a:pt x="2126" y="0"/>
                    <a:pt x="2490" y="182"/>
                    <a:pt x="2764" y="485"/>
                  </a:cubicBezTo>
                  <a:cubicBezTo>
                    <a:pt x="2247" y="1061"/>
                    <a:pt x="2247" y="1061"/>
                    <a:pt x="2247" y="1061"/>
                  </a:cubicBezTo>
                  <a:cubicBezTo>
                    <a:pt x="2065" y="849"/>
                    <a:pt x="1852" y="728"/>
                    <a:pt x="1579" y="728"/>
                  </a:cubicBezTo>
                  <a:cubicBezTo>
                    <a:pt x="1154" y="728"/>
                    <a:pt x="851" y="1092"/>
                    <a:pt x="851" y="1547"/>
                  </a:cubicBezTo>
                  <a:lnTo>
                    <a:pt x="851" y="1547"/>
                  </a:lnTo>
                  <a:cubicBezTo>
                    <a:pt x="851" y="2003"/>
                    <a:pt x="1124" y="2367"/>
                    <a:pt x="1610" y="2367"/>
                  </a:cubicBezTo>
                  <a:cubicBezTo>
                    <a:pt x="1883" y="2367"/>
                    <a:pt x="2065" y="2246"/>
                    <a:pt x="2278" y="2064"/>
                  </a:cubicBezTo>
                  <a:cubicBezTo>
                    <a:pt x="2764" y="2550"/>
                    <a:pt x="2764" y="2550"/>
                    <a:pt x="2764" y="2550"/>
                  </a:cubicBezTo>
                  <a:cubicBezTo>
                    <a:pt x="2490" y="2883"/>
                    <a:pt x="2157" y="3096"/>
                    <a:pt x="1549" y="3096"/>
                  </a:cubicBezTo>
                  <a:cubicBezTo>
                    <a:pt x="668" y="3096"/>
                    <a:pt x="0" y="2397"/>
                    <a:pt x="0" y="1547"/>
                  </a:cubicBezTo>
                </a:path>
              </a:pathLst>
            </a:custGeom>
            <a:grpFill/>
            <a:ln>
              <a:noFill/>
            </a:ln>
          </p:spPr>
        </p:sp>
        <p:sp>
          <p:nvSpPr>
            <p:cNvPr id="22" name="Freeform 3"/>
            <p:cNvSpPr/>
            <p:nvPr/>
          </p:nvSpPr>
          <p:spPr>
            <a:xfrm>
              <a:off x="2513160" y="3475440"/>
              <a:ext cx="1159200" cy="1114920"/>
            </a:xfrm>
            <a:custGeom>
              <a:avLst/>
              <a:gdLst/>
              <a:ahLst/>
              <a:cxnLst/>
              <a:rect l="0" t="0" r="r" b="b"/>
              <a:pathLst>
                <a:path w="3220" h="3097">
                  <a:moveTo>
                    <a:pt x="2399" y="1547"/>
                  </a:moveTo>
                  <a:lnTo>
                    <a:pt x="2399" y="1547"/>
                  </a:lnTo>
                  <a:lnTo>
                    <a:pt x="2399" y="1547"/>
                  </a:lnTo>
                  <a:cubicBezTo>
                    <a:pt x="2399" y="1122"/>
                    <a:pt x="2065" y="728"/>
                    <a:pt x="1609" y="728"/>
                  </a:cubicBezTo>
                  <a:cubicBezTo>
                    <a:pt x="1123" y="728"/>
                    <a:pt x="820" y="1092"/>
                    <a:pt x="820" y="1547"/>
                  </a:cubicBezTo>
                  <a:lnTo>
                    <a:pt x="820" y="1547"/>
                  </a:lnTo>
                  <a:cubicBezTo>
                    <a:pt x="820" y="1972"/>
                    <a:pt x="1154" y="2367"/>
                    <a:pt x="1609" y="2367"/>
                  </a:cubicBezTo>
                  <a:cubicBezTo>
                    <a:pt x="2095" y="2367"/>
                    <a:pt x="2399" y="2003"/>
                    <a:pt x="2399" y="1547"/>
                  </a:cubicBezTo>
                  <a:moveTo>
                    <a:pt x="0" y="1547"/>
                  </a:moveTo>
                  <a:lnTo>
                    <a:pt x="0" y="1547"/>
                  </a:lnTo>
                  <a:lnTo>
                    <a:pt x="0" y="1547"/>
                  </a:lnTo>
                  <a:cubicBezTo>
                    <a:pt x="0" y="697"/>
                    <a:pt x="698" y="0"/>
                    <a:pt x="1609" y="0"/>
                  </a:cubicBezTo>
                  <a:cubicBezTo>
                    <a:pt x="2551" y="0"/>
                    <a:pt x="3219" y="667"/>
                    <a:pt x="3219" y="1547"/>
                  </a:cubicBezTo>
                  <a:lnTo>
                    <a:pt x="3219" y="1547"/>
                  </a:lnTo>
                  <a:cubicBezTo>
                    <a:pt x="3219" y="2397"/>
                    <a:pt x="2521" y="3096"/>
                    <a:pt x="1609" y="3096"/>
                  </a:cubicBezTo>
                  <a:cubicBezTo>
                    <a:pt x="668" y="3096"/>
                    <a:pt x="0" y="2428"/>
                    <a:pt x="0" y="1547"/>
                  </a:cubicBezTo>
                </a:path>
              </a:pathLst>
            </a:custGeom>
            <a:grpFill/>
            <a:ln>
              <a:noFill/>
            </a:ln>
          </p:spPr>
        </p:sp>
        <p:sp>
          <p:nvSpPr>
            <p:cNvPr id="23" name="Freeform 4"/>
            <p:cNvSpPr/>
            <p:nvPr/>
          </p:nvSpPr>
          <p:spPr>
            <a:xfrm>
              <a:off x="3792240" y="3497040"/>
              <a:ext cx="984240" cy="1093320"/>
            </a:xfrm>
            <a:custGeom>
              <a:avLst/>
              <a:gdLst/>
              <a:ahLst/>
              <a:cxnLst/>
              <a:rect l="0" t="0" r="r" b="b"/>
              <a:pathLst>
                <a:path w="2734" h="3037">
                  <a:moveTo>
                    <a:pt x="0" y="1912"/>
                  </a:moveTo>
                  <a:lnTo>
                    <a:pt x="0" y="1912"/>
                  </a:lnTo>
                  <a:cubicBezTo>
                    <a:pt x="0" y="0"/>
                    <a:pt x="0" y="0"/>
                    <a:pt x="0" y="0"/>
                  </a:cubicBezTo>
                  <a:cubicBezTo>
                    <a:pt x="850" y="0"/>
                    <a:pt x="850" y="0"/>
                    <a:pt x="850" y="0"/>
                  </a:cubicBezTo>
                  <a:cubicBezTo>
                    <a:pt x="850" y="1639"/>
                    <a:pt x="850" y="1639"/>
                    <a:pt x="850" y="1639"/>
                  </a:cubicBezTo>
                  <a:cubicBezTo>
                    <a:pt x="850" y="2064"/>
                    <a:pt x="1033" y="2247"/>
                    <a:pt x="1367" y="2247"/>
                  </a:cubicBezTo>
                  <a:cubicBezTo>
                    <a:pt x="1670" y="2247"/>
                    <a:pt x="1883" y="2064"/>
                    <a:pt x="1883" y="1639"/>
                  </a:cubicBezTo>
                  <a:cubicBezTo>
                    <a:pt x="1883" y="0"/>
                    <a:pt x="1883" y="0"/>
                    <a:pt x="1883" y="0"/>
                  </a:cubicBezTo>
                  <a:cubicBezTo>
                    <a:pt x="2733" y="0"/>
                    <a:pt x="2733" y="0"/>
                    <a:pt x="2733" y="0"/>
                  </a:cubicBezTo>
                  <a:cubicBezTo>
                    <a:pt x="2733" y="2976"/>
                    <a:pt x="2733" y="2976"/>
                    <a:pt x="2733" y="2976"/>
                  </a:cubicBezTo>
                  <a:cubicBezTo>
                    <a:pt x="1883" y="2976"/>
                    <a:pt x="1883" y="2976"/>
                    <a:pt x="1883" y="2976"/>
                  </a:cubicBezTo>
                  <a:cubicBezTo>
                    <a:pt x="1883" y="2550"/>
                    <a:pt x="1883" y="2550"/>
                    <a:pt x="1883" y="2550"/>
                  </a:cubicBezTo>
                  <a:cubicBezTo>
                    <a:pt x="1700" y="2793"/>
                    <a:pt x="1427" y="3036"/>
                    <a:pt x="1002" y="3036"/>
                  </a:cubicBezTo>
                  <a:cubicBezTo>
                    <a:pt x="364" y="3036"/>
                    <a:pt x="0" y="2611"/>
                    <a:pt x="0" y="1912"/>
                  </a:cubicBezTo>
                </a:path>
              </a:pathLst>
            </a:custGeom>
            <a:grpFill/>
            <a:ln>
              <a:noFill/>
            </a:ln>
          </p:spPr>
        </p:sp>
        <p:sp>
          <p:nvSpPr>
            <p:cNvPr id="24" name="Freeform 5"/>
            <p:cNvSpPr/>
            <p:nvPr/>
          </p:nvSpPr>
          <p:spPr>
            <a:xfrm>
              <a:off x="4951080" y="3223800"/>
              <a:ext cx="557640" cy="1355760"/>
            </a:xfrm>
            <a:custGeom>
              <a:avLst/>
              <a:gdLst/>
              <a:ahLst/>
              <a:cxnLst/>
              <a:rect l="0" t="0" r="r" b="b"/>
              <a:pathLst>
                <a:path w="1549" h="3766">
                  <a:moveTo>
                    <a:pt x="0" y="2884"/>
                  </a:moveTo>
                  <a:lnTo>
                    <a:pt x="0" y="2884"/>
                  </a:lnTo>
                  <a:cubicBezTo>
                    <a:pt x="0" y="0"/>
                    <a:pt x="0" y="0"/>
                    <a:pt x="0" y="0"/>
                  </a:cubicBezTo>
                  <a:cubicBezTo>
                    <a:pt x="850" y="0"/>
                    <a:pt x="850" y="0"/>
                    <a:pt x="850" y="0"/>
                  </a:cubicBezTo>
                  <a:cubicBezTo>
                    <a:pt x="850" y="759"/>
                    <a:pt x="850" y="759"/>
                    <a:pt x="850" y="759"/>
                  </a:cubicBezTo>
                  <a:cubicBezTo>
                    <a:pt x="1548" y="759"/>
                    <a:pt x="1548" y="759"/>
                    <a:pt x="1548" y="759"/>
                  </a:cubicBezTo>
                  <a:cubicBezTo>
                    <a:pt x="1548" y="1487"/>
                    <a:pt x="1548" y="1487"/>
                    <a:pt x="1548" y="1487"/>
                  </a:cubicBezTo>
                  <a:cubicBezTo>
                    <a:pt x="850" y="1487"/>
                    <a:pt x="850" y="1487"/>
                    <a:pt x="850" y="1487"/>
                  </a:cubicBezTo>
                  <a:cubicBezTo>
                    <a:pt x="850" y="2732"/>
                    <a:pt x="850" y="2732"/>
                    <a:pt x="850" y="2732"/>
                  </a:cubicBezTo>
                  <a:cubicBezTo>
                    <a:pt x="850" y="2945"/>
                    <a:pt x="941" y="3036"/>
                    <a:pt x="1122" y="3036"/>
                  </a:cubicBezTo>
                  <a:cubicBezTo>
                    <a:pt x="1274" y="3036"/>
                    <a:pt x="1396" y="3006"/>
                    <a:pt x="1517" y="2914"/>
                  </a:cubicBezTo>
                  <a:cubicBezTo>
                    <a:pt x="1517" y="3613"/>
                    <a:pt x="1517" y="3613"/>
                    <a:pt x="1517" y="3613"/>
                  </a:cubicBezTo>
                  <a:cubicBezTo>
                    <a:pt x="1365" y="3703"/>
                    <a:pt x="1153" y="3765"/>
                    <a:pt x="881" y="3765"/>
                  </a:cubicBezTo>
                  <a:cubicBezTo>
                    <a:pt x="334" y="3765"/>
                    <a:pt x="0" y="3582"/>
                    <a:pt x="0" y="2884"/>
                  </a:cubicBezTo>
                </a:path>
              </a:pathLst>
            </a:custGeom>
            <a:grpFill/>
            <a:ln>
              <a:noFill/>
            </a:ln>
          </p:spPr>
        </p:sp>
        <p:sp>
          <p:nvSpPr>
            <p:cNvPr id="25" name="Freeform 6"/>
            <p:cNvSpPr/>
            <p:nvPr/>
          </p:nvSpPr>
          <p:spPr>
            <a:xfrm>
              <a:off x="5639760" y="3475440"/>
              <a:ext cx="874800" cy="1114920"/>
            </a:xfrm>
            <a:custGeom>
              <a:avLst/>
              <a:gdLst/>
              <a:ahLst/>
              <a:cxnLst/>
              <a:rect l="0" t="0" r="r" b="b"/>
              <a:pathLst>
                <a:path w="2430" h="3097">
                  <a:moveTo>
                    <a:pt x="0" y="2640"/>
                  </a:moveTo>
                  <a:lnTo>
                    <a:pt x="0" y="2640"/>
                  </a:lnTo>
                  <a:cubicBezTo>
                    <a:pt x="364" y="2094"/>
                    <a:pt x="364" y="2094"/>
                    <a:pt x="364" y="2094"/>
                  </a:cubicBezTo>
                  <a:cubicBezTo>
                    <a:pt x="697" y="2307"/>
                    <a:pt x="1032" y="2428"/>
                    <a:pt x="1305" y="2428"/>
                  </a:cubicBezTo>
                  <a:cubicBezTo>
                    <a:pt x="1548" y="2428"/>
                    <a:pt x="1669" y="2337"/>
                    <a:pt x="1669" y="2215"/>
                  </a:cubicBezTo>
                  <a:lnTo>
                    <a:pt x="1669" y="2215"/>
                  </a:lnTo>
                  <a:cubicBezTo>
                    <a:pt x="1669" y="2033"/>
                    <a:pt x="1366" y="1972"/>
                    <a:pt x="1032" y="1851"/>
                  </a:cubicBezTo>
                  <a:cubicBezTo>
                    <a:pt x="637" y="1730"/>
                    <a:pt x="151" y="1547"/>
                    <a:pt x="151" y="971"/>
                  </a:cubicBezTo>
                  <a:cubicBezTo>
                    <a:pt x="151" y="940"/>
                    <a:pt x="151" y="940"/>
                    <a:pt x="151" y="940"/>
                  </a:cubicBezTo>
                  <a:cubicBezTo>
                    <a:pt x="151" y="332"/>
                    <a:pt x="637" y="0"/>
                    <a:pt x="1244" y="0"/>
                  </a:cubicBezTo>
                  <a:cubicBezTo>
                    <a:pt x="1609" y="0"/>
                    <a:pt x="2033" y="121"/>
                    <a:pt x="2368" y="363"/>
                  </a:cubicBezTo>
                  <a:cubicBezTo>
                    <a:pt x="2033" y="940"/>
                    <a:pt x="2033" y="940"/>
                    <a:pt x="2033" y="940"/>
                  </a:cubicBezTo>
                  <a:cubicBezTo>
                    <a:pt x="1730" y="758"/>
                    <a:pt x="1457" y="667"/>
                    <a:pt x="1214" y="667"/>
                  </a:cubicBezTo>
                  <a:cubicBezTo>
                    <a:pt x="1032" y="667"/>
                    <a:pt x="910" y="758"/>
                    <a:pt x="910" y="849"/>
                  </a:cubicBezTo>
                  <a:cubicBezTo>
                    <a:pt x="910" y="879"/>
                    <a:pt x="910" y="879"/>
                    <a:pt x="910" y="879"/>
                  </a:cubicBezTo>
                  <a:cubicBezTo>
                    <a:pt x="910" y="1031"/>
                    <a:pt x="1183" y="1122"/>
                    <a:pt x="1517" y="1244"/>
                  </a:cubicBezTo>
                  <a:cubicBezTo>
                    <a:pt x="1943" y="1365"/>
                    <a:pt x="2429" y="1578"/>
                    <a:pt x="2429" y="2124"/>
                  </a:cubicBezTo>
                  <a:lnTo>
                    <a:pt x="2429" y="2124"/>
                  </a:lnTo>
                  <a:cubicBezTo>
                    <a:pt x="2429" y="2793"/>
                    <a:pt x="1912" y="3096"/>
                    <a:pt x="1275" y="3096"/>
                  </a:cubicBezTo>
                  <a:cubicBezTo>
                    <a:pt x="850" y="3096"/>
                    <a:pt x="394" y="2944"/>
                    <a:pt x="0" y="2640"/>
                  </a:cubicBezTo>
                </a:path>
              </a:pathLst>
            </a:custGeom>
            <a:grpFill/>
            <a:ln>
              <a:noFill/>
            </a:ln>
          </p:spPr>
        </p:sp>
        <p:sp>
          <p:nvSpPr>
            <p:cNvPr id="26" name="Freeform 7"/>
            <p:cNvSpPr/>
            <p:nvPr/>
          </p:nvSpPr>
          <p:spPr>
            <a:xfrm>
              <a:off x="8317800" y="4250880"/>
              <a:ext cx="864360" cy="743760"/>
            </a:xfrm>
            <a:custGeom>
              <a:avLst/>
              <a:gdLst/>
              <a:ahLst/>
              <a:cxnLst/>
              <a:rect l="0" t="0" r="r" b="b"/>
              <a:pathLst>
                <a:path w="2401" h="2066">
                  <a:moveTo>
                    <a:pt x="1914" y="912"/>
                  </a:moveTo>
                  <a:lnTo>
                    <a:pt x="1914" y="912"/>
                  </a:lnTo>
                  <a:cubicBezTo>
                    <a:pt x="1883" y="942"/>
                    <a:pt x="1883" y="942"/>
                    <a:pt x="1883" y="942"/>
                  </a:cubicBezTo>
                  <a:cubicBezTo>
                    <a:pt x="1731" y="1185"/>
                    <a:pt x="1458" y="1428"/>
                    <a:pt x="1185" y="1579"/>
                  </a:cubicBezTo>
                  <a:cubicBezTo>
                    <a:pt x="911" y="1428"/>
                    <a:pt x="638" y="1185"/>
                    <a:pt x="486" y="912"/>
                  </a:cubicBezTo>
                  <a:cubicBezTo>
                    <a:pt x="729" y="547"/>
                    <a:pt x="821" y="213"/>
                    <a:pt x="851" y="0"/>
                  </a:cubicBezTo>
                  <a:cubicBezTo>
                    <a:pt x="425" y="0"/>
                    <a:pt x="425" y="0"/>
                    <a:pt x="425" y="0"/>
                  </a:cubicBezTo>
                  <a:cubicBezTo>
                    <a:pt x="365" y="274"/>
                    <a:pt x="243" y="547"/>
                    <a:pt x="61" y="790"/>
                  </a:cubicBezTo>
                  <a:cubicBezTo>
                    <a:pt x="0" y="882"/>
                    <a:pt x="0" y="882"/>
                    <a:pt x="0" y="882"/>
                  </a:cubicBezTo>
                  <a:cubicBezTo>
                    <a:pt x="31" y="1003"/>
                    <a:pt x="31" y="1003"/>
                    <a:pt x="31" y="1003"/>
                  </a:cubicBezTo>
                  <a:cubicBezTo>
                    <a:pt x="243" y="1397"/>
                    <a:pt x="668" y="1822"/>
                    <a:pt x="1124" y="2005"/>
                  </a:cubicBezTo>
                  <a:cubicBezTo>
                    <a:pt x="1185" y="2065"/>
                    <a:pt x="1185" y="2065"/>
                    <a:pt x="1185" y="2065"/>
                  </a:cubicBezTo>
                  <a:cubicBezTo>
                    <a:pt x="1275" y="2005"/>
                    <a:pt x="1275" y="2005"/>
                    <a:pt x="1275" y="2005"/>
                  </a:cubicBezTo>
                  <a:cubicBezTo>
                    <a:pt x="1671" y="1853"/>
                    <a:pt x="2035" y="1519"/>
                    <a:pt x="2247" y="1185"/>
                  </a:cubicBezTo>
                  <a:cubicBezTo>
                    <a:pt x="2278" y="1124"/>
                    <a:pt x="2339" y="1063"/>
                    <a:pt x="2339" y="1003"/>
                  </a:cubicBezTo>
                  <a:cubicBezTo>
                    <a:pt x="2400" y="882"/>
                    <a:pt x="2400" y="882"/>
                    <a:pt x="2400" y="882"/>
                  </a:cubicBezTo>
                  <a:cubicBezTo>
                    <a:pt x="2339" y="790"/>
                    <a:pt x="2339" y="790"/>
                    <a:pt x="2339" y="790"/>
                  </a:cubicBezTo>
                  <a:cubicBezTo>
                    <a:pt x="2126" y="486"/>
                    <a:pt x="2035" y="183"/>
                    <a:pt x="1974" y="0"/>
                  </a:cubicBezTo>
                  <a:cubicBezTo>
                    <a:pt x="1550" y="0"/>
                    <a:pt x="1550" y="0"/>
                    <a:pt x="1550" y="0"/>
                  </a:cubicBezTo>
                  <a:cubicBezTo>
                    <a:pt x="1580" y="213"/>
                    <a:pt x="1671" y="547"/>
                    <a:pt x="1914" y="912"/>
                  </a:cubicBezTo>
                </a:path>
              </a:pathLst>
            </a:custGeom>
            <a:grpFill/>
            <a:ln>
              <a:noFill/>
            </a:ln>
          </p:spPr>
        </p:sp>
        <p:sp>
          <p:nvSpPr>
            <p:cNvPr id="27" name="Freeform 8"/>
            <p:cNvSpPr/>
            <p:nvPr/>
          </p:nvSpPr>
          <p:spPr>
            <a:xfrm>
              <a:off x="8197560" y="2152440"/>
              <a:ext cx="1104480" cy="1661760"/>
            </a:xfrm>
            <a:custGeom>
              <a:avLst/>
              <a:gdLst/>
              <a:ahLst/>
              <a:cxnLst/>
              <a:rect l="0" t="0" r="r" b="b"/>
              <a:pathLst>
                <a:path w="3068" h="4616">
                  <a:moveTo>
                    <a:pt x="790" y="3279"/>
                  </a:moveTo>
                  <a:lnTo>
                    <a:pt x="790" y="3279"/>
                  </a:lnTo>
                  <a:cubicBezTo>
                    <a:pt x="608" y="2885"/>
                    <a:pt x="426" y="2521"/>
                    <a:pt x="426" y="2156"/>
                  </a:cubicBezTo>
                  <a:cubicBezTo>
                    <a:pt x="456" y="1732"/>
                    <a:pt x="669" y="1306"/>
                    <a:pt x="1093" y="1003"/>
                  </a:cubicBezTo>
                  <a:cubicBezTo>
                    <a:pt x="1155" y="942"/>
                    <a:pt x="1367" y="790"/>
                    <a:pt x="1519" y="638"/>
                  </a:cubicBezTo>
                  <a:cubicBezTo>
                    <a:pt x="1701" y="790"/>
                    <a:pt x="1914" y="942"/>
                    <a:pt x="1974" y="1003"/>
                  </a:cubicBezTo>
                  <a:cubicBezTo>
                    <a:pt x="2369" y="1306"/>
                    <a:pt x="2612" y="1732"/>
                    <a:pt x="2612" y="2156"/>
                  </a:cubicBezTo>
                  <a:cubicBezTo>
                    <a:pt x="2642" y="2521"/>
                    <a:pt x="2460" y="2885"/>
                    <a:pt x="2278" y="3279"/>
                  </a:cubicBezTo>
                  <a:cubicBezTo>
                    <a:pt x="2126" y="3675"/>
                    <a:pt x="1914" y="4129"/>
                    <a:pt x="1852" y="4615"/>
                  </a:cubicBezTo>
                  <a:cubicBezTo>
                    <a:pt x="2308" y="4615"/>
                    <a:pt x="2308" y="4615"/>
                    <a:pt x="2308" y="4615"/>
                  </a:cubicBezTo>
                  <a:cubicBezTo>
                    <a:pt x="2338" y="4220"/>
                    <a:pt x="2521" y="3827"/>
                    <a:pt x="2673" y="3462"/>
                  </a:cubicBezTo>
                  <a:cubicBezTo>
                    <a:pt x="2885" y="3037"/>
                    <a:pt x="3067" y="2612"/>
                    <a:pt x="3067" y="2156"/>
                  </a:cubicBezTo>
                  <a:cubicBezTo>
                    <a:pt x="3067" y="1610"/>
                    <a:pt x="2764" y="1033"/>
                    <a:pt x="2248" y="669"/>
                  </a:cubicBezTo>
                  <a:cubicBezTo>
                    <a:pt x="2065" y="517"/>
                    <a:pt x="1822" y="334"/>
                    <a:pt x="1701" y="183"/>
                  </a:cubicBezTo>
                  <a:cubicBezTo>
                    <a:pt x="1519" y="0"/>
                    <a:pt x="1519" y="0"/>
                    <a:pt x="1519" y="0"/>
                  </a:cubicBezTo>
                  <a:cubicBezTo>
                    <a:pt x="1367" y="183"/>
                    <a:pt x="1367" y="183"/>
                    <a:pt x="1367" y="183"/>
                  </a:cubicBezTo>
                  <a:cubicBezTo>
                    <a:pt x="1185" y="364"/>
                    <a:pt x="881" y="607"/>
                    <a:pt x="820" y="669"/>
                  </a:cubicBezTo>
                  <a:cubicBezTo>
                    <a:pt x="304" y="1033"/>
                    <a:pt x="0" y="1610"/>
                    <a:pt x="0" y="2156"/>
                  </a:cubicBezTo>
                  <a:cubicBezTo>
                    <a:pt x="0" y="2612"/>
                    <a:pt x="183" y="3037"/>
                    <a:pt x="365" y="3462"/>
                  </a:cubicBezTo>
                  <a:cubicBezTo>
                    <a:pt x="547" y="3827"/>
                    <a:pt x="699" y="4220"/>
                    <a:pt x="759" y="4615"/>
                  </a:cubicBezTo>
                  <a:cubicBezTo>
                    <a:pt x="1215" y="4615"/>
                    <a:pt x="1215" y="4615"/>
                    <a:pt x="1215" y="4615"/>
                  </a:cubicBezTo>
                  <a:cubicBezTo>
                    <a:pt x="1155" y="4129"/>
                    <a:pt x="942" y="3675"/>
                    <a:pt x="790" y="3279"/>
                  </a:cubicBezTo>
                </a:path>
              </a:pathLst>
            </a:custGeom>
            <a:grpFill/>
            <a:ln>
              <a:noFill/>
            </a:ln>
          </p:spPr>
        </p:sp>
        <p:sp>
          <p:nvSpPr>
            <p:cNvPr id="28" name="Freeform 9"/>
            <p:cNvSpPr/>
            <p:nvPr/>
          </p:nvSpPr>
          <p:spPr>
            <a:xfrm>
              <a:off x="9181800" y="3048840"/>
              <a:ext cx="1148040" cy="765360"/>
            </a:xfrm>
            <a:custGeom>
              <a:avLst/>
              <a:gdLst/>
              <a:ahLst/>
              <a:cxnLst/>
              <a:rect l="0" t="0" r="r" b="b"/>
              <a:pathLst>
                <a:path w="3189" h="2126">
                  <a:moveTo>
                    <a:pt x="2824" y="486"/>
                  </a:moveTo>
                  <a:lnTo>
                    <a:pt x="2824" y="486"/>
                  </a:lnTo>
                  <a:cubicBezTo>
                    <a:pt x="2551" y="182"/>
                    <a:pt x="2186" y="0"/>
                    <a:pt x="1791" y="0"/>
                  </a:cubicBezTo>
                  <a:lnTo>
                    <a:pt x="1791" y="0"/>
                  </a:lnTo>
                  <a:cubicBezTo>
                    <a:pt x="1275" y="0"/>
                    <a:pt x="819" y="274"/>
                    <a:pt x="486" y="821"/>
                  </a:cubicBezTo>
                  <a:cubicBezTo>
                    <a:pt x="182" y="1275"/>
                    <a:pt x="30" y="1791"/>
                    <a:pt x="0" y="2125"/>
                  </a:cubicBezTo>
                  <a:cubicBezTo>
                    <a:pt x="455" y="2125"/>
                    <a:pt x="455" y="2125"/>
                    <a:pt x="455" y="2125"/>
                  </a:cubicBezTo>
                  <a:cubicBezTo>
                    <a:pt x="486" y="1852"/>
                    <a:pt x="607" y="1428"/>
                    <a:pt x="850" y="1063"/>
                  </a:cubicBezTo>
                  <a:cubicBezTo>
                    <a:pt x="1032" y="759"/>
                    <a:pt x="1336" y="425"/>
                    <a:pt x="1791" y="425"/>
                  </a:cubicBezTo>
                  <a:lnTo>
                    <a:pt x="1791" y="425"/>
                  </a:lnTo>
                  <a:cubicBezTo>
                    <a:pt x="2065" y="425"/>
                    <a:pt x="2308" y="547"/>
                    <a:pt x="2459" y="759"/>
                  </a:cubicBezTo>
                  <a:cubicBezTo>
                    <a:pt x="2641" y="972"/>
                    <a:pt x="2732" y="1245"/>
                    <a:pt x="2672" y="1548"/>
                  </a:cubicBezTo>
                  <a:cubicBezTo>
                    <a:pt x="3097" y="1639"/>
                    <a:pt x="3097" y="1639"/>
                    <a:pt x="3097" y="1639"/>
                  </a:cubicBezTo>
                  <a:cubicBezTo>
                    <a:pt x="3188" y="1215"/>
                    <a:pt x="3067" y="789"/>
                    <a:pt x="2824" y="486"/>
                  </a:cubicBezTo>
                </a:path>
              </a:pathLst>
            </a:custGeom>
            <a:grpFill/>
            <a:ln>
              <a:noFill/>
            </a:ln>
          </p:spPr>
        </p:sp>
        <p:sp>
          <p:nvSpPr>
            <p:cNvPr id="29" name="Freeform 10"/>
            <p:cNvSpPr/>
            <p:nvPr/>
          </p:nvSpPr>
          <p:spPr>
            <a:xfrm>
              <a:off x="7170120" y="3048840"/>
              <a:ext cx="1148040" cy="765360"/>
            </a:xfrm>
            <a:custGeom>
              <a:avLst/>
              <a:gdLst/>
              <a:ahLst/>
              <a:cxnLst/>
              <a:rect l="0" t="0" r="r" b="b"/>
              <a:pathLst>
                <a:path w="3189" h="2126">
                  <a:moveTo>
                    <a:pt x="2703" y="821"/>
                  </a:moveTo>
                  <a:lnTo>
                    <a:pt x="2703" y="821"/>
                  </a:lnTo>
                  <a:cubicBezTo>
                    <a:pt x="2368" y="274"/>
                    <a:pt x="1882" y="0"/>
                    <a:pt x="1397" y="0"/>
                  </a:cubicBezTo>
                  <a:cubicBezTo>
                    <a:pt x="1366" y="0"/>
                    <a:pt x="1366" y="0"/>
                    <a:pt x="1366" y="0"/>
                  </a:cubicBezTo>
                  <a:cubicBezTo>
                    <a:pt x="972" y="0"/>
                    <a:pt x="607" y="182"/>
                    <a:pt x="364" y="486"/>
                  </a:cubicBezTo>
                  <a:cubicBezTo>
                    <a:pt x="122" y="789"/>
                    <a:pt x="0" y="1215"/>
                    <a:pt x="90" y="1639"/>
                  </a:cubicBezTo>
                  <a:cubicBezTo>
                    <a:pt x="516" y="1548"/>
                    <a:pt x="516" y="1548"/>
                    <a:pt x="516" y="1548"/>
                  </a:cubicBezTo>
                  <a:cubicBezTo>
                    <a:pt x="455" y="1275"/>
                    <a:pt x="546" y="972"/>
                    <a:pt x="698" y="759"/>
                  </a:cubicBezTo>
                  <a:cubicBezTo>
                    <a:pt x="881" y="547"/>
                    <a:pt x="1123" y="425"/>
                    <a:pt x="1366" y="425"/>
                  </a:cubicBezTo>
                  <a:lnTo>
                    <a:pt x="1366" y="425"/>
                  </a:lnTo>
                  <a:cubicBezTo>
                    <a:pt x="1852" y="425"/>
                    <a:pt x="2155" y="759"/>
                    <a:pt x="2338" y="1063"/>
                  </a:cubicBezTo>
                  <a:cubicBezTo>
                    <a:pt x="2581" y="1428"/>
                    <a:pt x="2703" y="1852"/>
                    <a:pt x="2733" y="2125"/>
                  </a:cubicBezTo>
                  <a:cubicBezTo>
                    <a:pt x="3188" y="2125"/>
                    <a:pt x="3188" y="2125"/>
                    <a:pt x="3188" y="2125"/>
                  </a:cubicBezTo>
                  <a:cubicBezTo>
                    <a:pt x="3158" y="1791"/>
                    <a:pt x="3006" y="1275"/>
                    <a:pt x="2703" y="821"/>
                  </a:cubicBezTo>
                </a:path>
              </a:pathLst>
            </a:custGeom>
            <a:grpFill/>
            <a:ln>
              <a:noFill/>
            </a:ln>
          </p:spPr>
        </p:sp>
        <p:sp>
          <p:nvSpPr>
            <p:cNvPr id="30" name="Freeform 11"/>
            <p:cNvSpPr/>
            <p:nvPr/>
          </p:nvSpPr>
          <p:spPr>
            <a:xfrm>
              <a:off x="7847640" y="3956040"/>
              <a:ext cx="1804320" cy="153360"/>
            </a:xfrm>
            <a:custGeom>
              <a:avLst/>
              <a:gdLst/>
              <a:ahLst/>
              <a:cxnLst/>
              <a:rect l="0" t="0" r="r" b="b"/>
              <a:pathLst>
                <a:path w="5012" h="426">
                  <a:moveTo>
                    <a:pt x="5011" y="425"/>
                  </a:moveTo>
                  <a:lnTo>
                    <a:pt x="0" y="425"/>
                  </a:lnTo>
                  <a:lnTo>
                    <a:pt x="0" y="0"/>
                  </a:lnTo>
                  <a:lnTo>
                    <a:pt x="5011" y="0"/>
                  </a:lnTo>
                  <a:lnTo>
                    <a:pt x="5011" y="425"/>
                  </a:lnTo>
                </a:path>
              </a:pathLst>
            </a:custGeom>
            <a:grpFill/>
            <a:ln>
              <a:noFill/>
            </a:ln>
          </p:spPr>
        </p:sp>
      </p:grpSp>
      <p:sp>
        <p:nvSpPr>
          <p:cNvPr id="7" name="Footer Placeholder 6"/>
          <p:cNvSpPr>
            <a:spLocks noGrp="1"/>
          </p:cNvSpPr>
          <p:nvPr>
            <p:ph type="ftr" sz="quarter" idx="10"/>
          </p:nvPr>
        </p:nvSpPr>
        <p:spPr/>
        <p:txBody>
          <a:bodyPr/>
          <a:lstStyle>
            <a:lvl1pPr>
              <a:defRPr>
                <a:solidFill>
                  <a:schemeClr val="bg1"/>
                </a:solidFill>
              </a:defRPr>
            </a:lvl1pPr>
          </a:lstStyle>
          <a:p>
            <a:pPr marL="9525" defTabSz="685800">
              <a:spcBef>
                <a:spcPts val="83"/>
              </a:spcBef>
            </a:pPr>
            <a:r>
              <a:rPr lang="en-US" spc="56">
                <a:solidFill>
                  <a:srgbClr val="FFFFFF"/>
                </a:solidFill>
              </a:rPr>
              <a:t>© </a:t>
            </a:r>
            <a:r>
              <a:rPr lang="en-US" spc="-4">
                <a:solidFill>
                  <a:srgbClr val="FFFFFF"/>
                </a:solidFill>
              </a:rPr>
              <a:t>The </a:t>
            </a:r>
            <a:r>
              <a:rPr lang="en-US" spc="-15">
                <a:solidFill>
                  <a:srgbClr val="FFFFFF"/>
                </a:solidFill>
              </a:rPr>
              <a:t>Scout Association</a:t>
            </a:r>
            <a:endParaRPr lang="en-US" spc="-15" dirty="0">
              <a:solidFill>
                <a:srgbClr val="FFFFFF"/>
              </a:solidFill>
            </a:endParaRPr>
          </a:p>
        </p:txBody>
      </p:sp>
      <p:sp>
        <p:nvSpPr>
          <p:cNvPr id="8" name="Slide Number Placeholder 7"/>
          <p:cNvSpPr>
            <a:spLocks noGrp="1"/>
          </p:cNvSpPr>
          <p:nvPr>
            <p:ph type="sldNum" sz="quarter" idx="11"/>
          </p:nvPr>
        </p:nvSpPr>
        <p:spPr/>
        <p:txBody>
          <a:bodyPr/>
          <a:lstStyle>
            <a:lvl1pPr>
              <a:defRPr>
                <a:solidFill>
                  <a:schemeClr val="bg1"/>
                </a:solidFill>
              </a:defRPr>
            </a:lvl1pPr>
          </a:lstStyle>
          <a:p>
            <a:pPr marL="19050" defTabSz="685800">
              <a:spcBef>
                <a:spcPts val="83"/>
              </a:spcBef>
            </a:pPr>
            <a:fld id="{81D60167-4931-47E6-BA6A-407CBD079E47}" type="slidenum">
              <a:rPr lang="uk-UA" spc="26" smtClean="0">
                <a:solidFill>
                  <a:srgbClr val="FFFFFF"/>
                </a:solidFill>
              </a:rPr>
              <a:pPr marL="19050" defTabSz="685800">
                <a:spcBef>
                  <a:spcPts val="83"/>
                </a:spcBef>
              </a:pPr>
              <a:t>‹#›</a:t>
            </a:fld>
            <a:endParaRPr lang="uk-UA" spc="26" dirty="0">
              <a:solidFill>
                <a:srgbClr val="FFFFFF"/>
              </a:solidFill>
            </a:endParaRPr>
          </a:p>
        </p:txBody>
      </p:sp>
      <p:sp>
        <p:nvSpPr>
          <p:cNvPr id="10" name="Text Placeholder 9"/>
          <p:cNvSpPr>
            <a:spLocks noGrp="1"/>
          </p:cNvSpPr>
          <p:nvPr>
            <p:ph type="body" sz="quarter" idx="12" hasCustomPrompt="1"/>
          </p:nvPr>
        </p:nvSpPr>
        <p:spPr>
          <a:xfrm>
            <a:off x="2300287" y="4071471"/>
            <a:ext cx="9529763" cy="1025281"/>
          </a:xfrm>
          <a:prstGeom prst="rect">
            <a:avLst/>
          </a:prstGeom>
        </p:spPr>
        <p:txBody>
          <a:bodyPr/>
          <a:lstStyle>
            <a:lvl1pPr>
              <a:defRPr lang="en-US" sz="4050" b="0" i="0" kern="1200" spc="-53" smtClean="0">
                <a:solidFill>
                  <a:srgbClr val="FFFFFF"/>
                </a:solidFill>
                <a:latin typeface="Nunito Sans Black" charset="0"/>
                <a:ea typeface="Nunito Sans Black" charset="0"/>
                <a:cs typeface="Nunito Sans Black" charset="0"/>
              </a:defRPr>
            </a:lvl1pPr>
            <a:lvl2pPr marL="9525" algn="l" defTabSz="685800" rtl="0" eaLnBrk="1" latinLnBrk="0" hangingPunct="1">
              <a:lnSpc>
                <a:spcPct val="100000"/>
              </a:lnSpc>
              <a:spcBef>
                <a:spcPts val="90"/>
              </a:spcBef>
              <a:defRPr lang="en-US" sz="2550" b="0" i="0" kern="1200" spc="-45" dirty="0" smtClean="0">
                <a:solidFill>
                  <a:schemeClr val="accent5"/>
                </a:solidFill>
                <a:latin typeface="Nunito Sans" charset="0"/>
                <a:ea typeface="Nunito Sans" charset="0"/>
                <a:cs typeface="Nunito Sans" charset="0"/>
              </a:defRPr>
            </a:lvl2pPr>
            <a:lvl3pPr marL="9525" algn="l" defTabSz="685800" rtl="0" eaLnBrk="1" latinLnBrk="0" hangingPunct="1">
              <a:lnSpc>
                <a:spcPct val="100000"/>
              </a:lnSpc>
              <a:spcBef>
                <a:spcPts val="90"/>
              </a:spcBef>
              <a:defRPr lang="en-US" sz="2550" b="0" i="0" kern="1200" spc="-45" dirty="0" smtClean="0">
                <a:solidFill>
                  <a:srgbClr val="FFFFFF"/>
                </a:solidFill>
                <a:latin typeface="Nunito Sans" charset="0"/>
                <a:ea typeface="Nunito Sans" charset="0"/>
                <a:cs typeface="Nunito Sans" charset="0"/>
              </a:defRPr>
            </a:lvl3pPr>
            <a:lvl4pPr marL="9525" algn="l" defTabSz="685800" rtl="0" eaLnBrk="1" latinLnBrk="0" hangingPunct="1">
              <a:lnSpc>
                <a:spcPct val="100000"/>
              </a:lnSpc>
              <a:spcBef>
                <a:spcPts val="90"/>
              </a:spcBef>
              <a:defRPr lang="en-US" sz="2550" b="0" i="0" kern="1200" spc="-45" dirty="0" smtClean="0">
                <a:solidFill>
                  <a:srgbClr val="FFFFFF"/>
                </a:solidFill>
                <a:latin typeface="Nunito Sans" charset="0"/>
                <a:ea typeface="Nunito Sans" charset="0"/>
                <a:cs typeface="Nunito Sans" charset="0"/>
              </a:defRPr>
            </a:lvl4pPr>
            <a:lvl5pPr marL="9525" algn="l" defTabSz="685800" rtl="0" eaLnBrk="1" latinLnBrk="0" hangingPunct="1">
              <a:lnSpc>
                <a:spcPct val="100000"/>
              </a:lnSpc>
              <a:spcBef>
                <a:spcPts val="90"/>
              </a:spcBef>
              <a:defRPr lang="en-US" sz="2550" b="0" i="0" kern="1200" spc="-45" dirty="0">
                <a:solidFill>
                  <a:srgbClr val="FFFFFF"/>
                </a:solidFill>
                <a:latin typeface="Nunito Sans" charset="0"/>
                <a:ea typeface="Nunito Sans" charset="0"/>
                <a:cs typeface="Nunito Sans" charset="0"/>
              </a:defRPr>
            </a:lvl5pPr>
          </a:lstStyle>
          <a:p>
            <a:pPr lvl="0"/>
            <a:r>
              <a:rPr lang="en-US" dirty="0"/>
              <a:t>Divider Example</a:t>
            </a:r>
          </a:p>
          <a:p>
            <a:pPr lvl="1"/>
            <a:r>
              <a:rPr lang="en-US" dirty="0"/>
              <a:t>Subhead goes here</a:t>
            </a:r>
          </a:p>
        </p:txBody>
      </p:sp>
      <p:pic>
        <p:nvPicPr>
          <p:cNvPr id="31" name="Picture 3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67964" y="361115"/>
            <a:ext cx="1753200" cy="649363"/>
          </a:xfrm>
          <a:prstGeom prst="rect">
            <a:avLst/>
          </a:prstGeom>
        </p:spPr>
      </p:pic>
    </p:spTree>
    <p:extLst>
      <p:ext uri="{BB962C8B-B14F-4D97-AF65-F5344CB8AC3E}">
        <p14:creationId xmlns:p14="http://schemas.microsoft.com/office/powerpoint/2010/main" val="368902703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Divider slide Blue">
    <p:bg>
      <p:bgPr>
        <a:solidFill>
          <a:srgbClr val="006EE0"/>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dirty="0"/>
              <a:t>Presentation title</a:t>
            </a:r>
            <a:endParaRPr dirty="0"/>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a:defRPr lang="en-US" sz="1350" b="0" i="0" kern="1200" spc="-4" dirty="0" smtClean="0">
                <a:solidFill>
                  <a:schemeClr val="bg1"/>
                </a:solidFill>
                <a:latin typeface="Nunito Sans Black" charset="0"/>
                <a:ea typeface="Nunito Sans Black" charset="0"/>
                <a:cs typeface="Nunito Sans Black" charset="0"/>
              </a:defRPr>
            </a:lvl1pPr>
          </a:lstStyle>
          <a:p>
            <a:pPr marL="9525" lvl="0" algn="l" defTabSz="685800" rtl="0" eaLnBrk="1" latinLnBrk="0" hangingPunct="1">
              <a:lnSpc>
                <a:spcPct val="100000"/>
              </a:lnSpc>
              <a:spcBef>
                <a:spcPts val="30"/>
              </a:spcBef>
            </a:pPr>
            <a:r>
              <a:rPr lang="en-US" dirty="0"/>
              <a:t>Page heading</a:t>
            </a:r>
            <a:endParaRPr dirty="0"/>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solidFill>
                  <a:srgbClr val="FFFFFF"/>
                </a:solidFill>
              </a:rPr>
              <a:t>18/02/2018</a:t>
            </a:r>
            <a:endParaRPr lang="mr-IN" dirty="0">
              <a:solidFill>
                <a:srgbClr val="FFFFFF"/>
              </a:solidFill>
            </a:endParaRPr>
          </a:p>
        </p:txBody>
      </p:sp>
      <p:grpSp>
        <p:nvGrpSpPr>
          <p:cNvPr id="19" name="Group 18"/>
          <p:cNvGrpSpPr/>
          <p:nvPr userDrawn="1"/>
        </p:nvGrpSpPr>
        <p:grpSpPr>
          <a:xfrm>
            <a:off x="10077450" y="359569"/>
            <a:ext cx="1752622" cy="493120"/>
            <a:chOff x="228240" y="2152440"/>
            <a:chExt cx="10101600" cy="2842200"/>
          </a:xfrm>
          <a:solidFill>
            <a:schemeClr val="bg1"/>
          </a:solidFill>
        </p:grpSpPr>
        <p:sp>
          <p:nvSpPr>
            <p:cNvPr id="20" name="Freeform 1"/>
            <p:cNvSpPr/>
            <p:nvPr/>
          </p:nvSpPr>
          <p:spPr>
            <a:xfrm>
              <a:off x="228240" y="3147480"/>
              <a:ext cx="1115280" cy="1442880"/>
            </a:xfrm>
            <a:custGeom>
              <a:avLst/>
              <a:gdLst/>
              <a:ahLst/>
              <a:cxnLst/>
              <a:rect l="0" t="0" r="r" b="b"/>
              <a:pathLst>
                <a:path w="3098" h="4008">
                  <a:moveTo>
                    <a:pt x="0" y="3369"/>
                  </a:moveTo>
                  <a:lnTo>
                    <a:pt x="0" y="3369"/>
                  </a:lnTo>
                  <a:cubicBezTo>
                    <a:pt x="516" y="2762"/>
                    <a:pt x="516" y="2762"/>
                    <a:pt x="516" y="2762"/>
                  </a:cubicBezTo>
                  <a:cubicBezTo>
                    <a:pt x="880" y="3065"/>
                    <a:pt x="1245" y="3248"/>
                    <a:pt x="1670" y="3248"/>
                  </a:cubicBezTo>
                  <a:cubicBezTo>
                    <a:pt x="2035" y="3248"/>
                    <a:pt x="2247" y="3096"/>
                    <a:pt x="2247" y="2883"/>
                  </a:cubicBezTo>
                  <a:cubicBezTo>
                    <a:pt x="2247" y="2853"/>
                    <a:pt x="2247" y="2853"/>
                    <a:pt x="2247" y="2853"/>
                  </a:cubicBezTo>
                  <a:cubicBezTo>
                    <a:pt x="2247" y="2641"/>
                    <a:pt x="2095" y="2549"/>
                    <a:pt x="1458" y="2367"/>
                  </a:cubicBezTo>
                  <a:cubicBezTo>
                    <a:pt x="668" y="2155"/>
                    <a:pt x="152" y="1942"/>
                    <a:pt x="152" y="1184"/>
                  </a:cubicBezTo>
                  <a:cubicBezTo>
                    <a:pt x="152" y="1154"/>
                    <a:pt x="152" y="1154"/>
                    <a:pt x="152" y="1154"/>
                  </a:cubicBezTo>
                  <a:cubicBezTo>
                    <a:pt x="152" y="455"/>
                    <a:pt x="729" y="0"/>
                    <a:pt x="1518" y="0"/>
                  </a:cubicBezTo>
                  <a:cubicBezTo>
                    <a:pt x="2095" y="0"/>
                    <a:pt x="2581" y="182"/>
                    <a:pt x="2976" y="485"/>
                  </a:cubicBezTo>
                  <a:cubicBezTo>
                    <a:pt x="2521" y="1123"/>
                    <a:pt x="2521" y="1123"/>
                    <a:pt x="2521" y="1123"/>
                  </a:cubicBezTo>
                  <a:cubicBezTo>
                    <a:pt x="2187" y="911"/>
                    <a:pt x="1852" y="758"/>
                    <a:pt x="1518" y="758"/>
                  </a:cubicBezTo>
                  <a:cubicBezTo>
                    <a:pt x="1185" y="758"/>
                    <a:pt x="1002" y="911"/>
                    <a:pt x="1002" y="1093"/>
                  </a:cubicBezTo>
                  <a:lnTo>
                    <a:pt x="1002" y="1093"/>
                  </a:lnTo>
                  <a:cubicBezTo>
                    <a:pt x="1002" y="1365"/>
                    <a:pt x="1185" y="1426"/>
                    <a:pt x="1852" y="1608"/>
                  </a:cubicBezTo>
                  <a:cubicBezTo>
                    <a:pt x="2642" y="1820"/>
                    <a:pt x="3097" y="2093"/>
                    <a:pt x="3097" y="2792"/>
                  </a:cubicBezTo>
                  <a:lnTo>
                    <a:pt x="3097" y="2792"/>
                  </a:lnTo>
                  <a:cubicBezTo>
                    <a:pt x="3097" y="3551"/>
                    <a:pt x="2490" y="4007"/>
                    <a:pt x="1670" y="4007"/>
                  </a:cubicBezTo>
                  <a:cubicBezTo>
                    <a:pt x="1063" y="4007"/>
                    <a:pt x="486" y="3794"/>
                    <a:pt x="0" y="3369"/>
                  </a:cubicBezTo>
                </a:path>
              </a:pathLst>
            </a:custGeom>
            <a:grpFill/>
            <a:ln>
              <a:noFill/>
            </a:ln>
          </p:spPr>
        </p:sp>
        <p:sp>
          <p:nvSpPr>
            <p:cNvPr id="21" name="Freeform 2"/>
            <p:cNvSpPr/>
            <p:nvPr/>
          </p:nvSpPr>
          <p:spPr>
            <a:xfrm>
              <a:off x="1452600" y="3475440"/>
              <a:ext cx="995400" cy="1114920"/>
            </a:xfrm>
            <a:custGeom>
              <a:avLst/>
              <a:gdLst/>
              <a:ahLst/>
              <a:cxnLst/>
              <a:rect l="0" t="0" r="r" b="b"/>
              <a:pathLst>
                <a:path w="2765" h="3097">
                  <a:moveTo>
                    <a:pt x="0" y="1547"/>
                  </a:moveTo>
                  <a:lnTo>
                    <a:pt x="0" y="1547"/>
                  </a:lnTo>
                  <a:lnTo>
                    <a:pt x="0" y="1547"/>
                  </a:lnTo>
                  <a:cubicBezTo>
                    <a:pt x="0" y="697"/>
                    <a:pt x="668" y="0"/>
                    <a:pt x="1579" y="0"/>
                  </a:cubicBezTo>
                  <a:cubicBezTo>
                    <a:pt x="2126" y="0"/>
                    <a:pt x="2490" y="182"/>
                    <a:pt x="2764" y="485"/>
                  </a:cubicBezTo>
                  <a:cubicBezTo>
                    <a:pt x="2247" y="1061"/>
                    <a:pt x="2247" y="1061"/>
                    <a:pt x="2247" y="1061"/>
                  </a:cubicBezTo>
                  <a:cubicBezTo>
                    <a:pt x="2065" y="849"/>
                    <a:pt x="1852" y="728"/>
                    <a:pt x="1579" y="728"/>
                  </a:cubicBezTo>
                  <a:cubicBezTo>
                    <a:pt x="1154" y="728"/>
                    <a:pt x="851" y="1092"/>
                    <a:pt x="851" y="1547"/>
                  </a:cubicBezTo>
                  <a:lnTo>
                    <a:pt x="851" y="1547"/>
                  </a:lnTo>
                  <a:cubicBezTo>
                    <a:pt x="851" y="2003"/>
                    <a:pt x="1124" y="2367"/>
                    <a:pt x="1610" y="2367"/>
                  </a:cubicBezTo>
                  <a:cubicBezTo>
                    <a:pt x="1883" y="2367"/>
                    <a:pt x="2065" y="2246"/>
                    <a:pt x="2278" y="2064"/>
                  </a:cubicBezTo>
                  <a:cubicBezTo>
                    <a:pt x="2764" y="2550"/>
                    <a:pt x="2764" y="2550"/>
                    <a:pt x="2764" y="2550"/>
                  </a:cubicBezTo>
                  <a:cubicBezTo>
                    <a:pt x="2490" y="2883"/>
                    <a:pt x="2157" y="3096"/>
                    <a:pt x="1549" y="3096"/>
                  </a:cubicBezTo>
                  <a:cubicBezTo>
                    <a:pt x="668" y="3096"/>
                    <a:pt x="0" y="2397"/>
                    <a:pt x="0" y="1547"/>
                  </a:cubicBezTo>
                </a:path>
              </a:pathLst>
            </a:custGeom>
            <a:grpFill/>
            <a:ln>
              <a:noFill/>
            </a:ln>
          </p:spPr>
        </p:sp>
        <p:sp>
          <p:nvSpPr>
            <p:cNvPr id="22" name="Freeform 3"/>
            <p:cNvSpPr/>
            <p:nvPr/>
          </p:nvSpPr>
          <p:spPr>
            <a:xfrm>
              <a:off x="2513160" y="3475440"/>
              <a:ext cx="1159200" cy="1114920"/>
            </a:xfrm>
            <a:custGeom>
              <a:avLst/>
              <a:gdLst/>
              <a:ahLst/>
              <a:cxnLst/>
              <a:rect l="0" t="0" r="r" b="b"/>
              <a:pathLst>
                <a:path w="3220" h="3097">
                  <a:moveTo>
                    <a:pt x="2399" y="1547"/>
                  </a:moveTo>
                  <a:lnTo>
                    <a:pt x="2399" y="1547"/>
                  </a:lnTo>
                  <a:lnTo>
                    <a:pt x="2399" y="1547"/>
                  </a:lnTo>
                  <a:cubicBezTo>
                    <a:pt x="2399" y="1122"/>
                    <a:pt x="2065" y="728"/>
                    <a:pt x="1609" y="728"/>
                  </a:cubicBezTo>
                  <a:cubicBezTo>
                    <a:pt x="1123" y="728"/>
                    <a:pt x="820" y="1092"/>
                    <a:pt x="820" y="1547"/>
                  </a:cubicBezTo>
                  <a:lnTo>
                    <a:pt x="820" y="1547"/>
                  </a:lnTo>
                  <a:cubicBezTo>
                    <a:pt x="820" y="1972"/>
                    <a:pt x="1154" y="2367"/>
                    <a:pt x="1609" y="2367"/>
                  </a:cubicBezTo>
                  <a:cubicBezTo>
                    <a:pt x="2095" y="2367"/>
                    <a:pt x="2399" y="2003"/>
                    <a:pt x="2399" y="1547"/>
                  </a:cubicBezTo>
                  <a:moveTo>
                    <a:pt x="0" y="1547"/>
                  </a:moveTo>
                  <a:lnTo>
                    <a:pt x="0" y="1547"/>
                  </a:lnTo>
                  <a:lnTo>
                    <a:pt x="0" y="1547"/>
                  </a:lnTo>
                  <a:cubicBezTo>
                    <a:pt x="0" y="697"/>
                    <a:pt x="698" y="0"/>
                    <a:pt x="1609" y="0"/>
                  </a:cubicBezTo>
                  <a:cubicBezTo>
                    <a:pt x="2551" y="0"/>
                    <a:pt x="3219" y="667"/>
                    <a:pt x="3219" y="1547"/>
                  </a:cubicBezTo>
                  <a:lnTo>
                    <a:pt x="3219" y="1547"/>
                  </a:lnTo>
                  <a:cubicBezTo>
                    <a:pt x="3219" y="2397"/>
                    <a:pt x="2521" y="3096"/>
                    <a:pt x="1609" y="3096"/>
                  </a:cubicBezTo>
                  <a:cubicBezTo>
                    <a:pt x="668" y="3096"/>
                    <a:pt x="0" y="2428"/>
                    <a:pt x="0" y="1547"/>
                  </a:cubicBezTo>
                </a:path>
              </a:pathLst>
            </a:custGeom>
            <a:grpFill/>
            <a:ln>
              <a:noFill/>
            </a:ln>
          </p:spPr>
        </p:sp>
        <p:sp>
          <p:nvSpPr>
            <p:cNvPr id="23" name="Freeform 4"/>
            <p:cNvSpPr/>
            <p:nvPr/>
          </p:nvSpPr>
          <p:spPr>
            <a:xfrm>
              <a:off x="3792240" y="3497040"/>
              <a:ext cx="984240" cy="1093320"/>
            </a:xfrm>
            <a:custGeom>
              <a:avLst/>
              <a:gdLst/>
              <a:ahLst/>
              <a:cxnLst/>
              <a:rect l="0" t="0" r="r" b="b"/>
              <a:pathLst>
                <a:path w="2734" h="3037">
                  <a:moveTo>
                    <a:pt x="0" y="1912"/>
                  </a:moveTo>
                  <a:lnTo>
                    <a:pt x="0" y="1912"/>
                  </a:lnTo>
                  <a:cubicBezTo>
                    <a:pt x="0" y="0"/>
                    <a:pt x="0" y="0"/>
                    <a:pt x="0" y="0"/>
                  </a:cubicBezTo>
                  <a:cubicBezTo>
                    <a:pt x="850" y="0"/>
                    <a:pt x="850" y="0"/>
                    <a:pt x="850" y="0"/>
                  </a:cubicBezTo>
                  <a:cubicBezTo>
                    <a:pt x="850" y="1639"/>
                    <a:pt x="850" y="1639"/>
                    <a:pt x="850" y="1639"/>
                  </a:cubicBezTo>
                  <a:cubicBezTo>
                    <a:pt x="850" y="2064"/>
                    <a:pt x="1033" y="2247"/>
                    <a:pt x="1367" y="2247"/>
                  </a:cubicBezTo>
                  <a:cubicBezTo>
                    <a:pt x="1670" y="2247"/>
                    <a:pt x="1883" y="2064"/>
                    <a:pt x="1883" y="1639"/>
                  </a:cubicBezTo>
                  <a:cubicBezTo>
                    <a:pt x="1883" y="0"/>
                    <a:pt x="1883" y="0"/>
                    <a:pt x="1883" y="0"/>
                  </a:cubicBezTo>
                  <a:cubicBezTo>
                    <a:pt x="2733" y="0"/>
                    <a:pt x="2733" y="0"/>
                    <a:pt x="2733" y="0"/>
                  </a:cubicBezTo>
                  <a:cubicBezTo>
                    <a:pt x="2733" y="2976"/>
                    <a:pt x="2733" y="2976"/>
                    <a:pt x="2733" y="2976"/>
                  </a:cubicBezTo>
                  <a:cubicBezTo>
                    <a:pt x="1883" y="2976"/>
                    <a:pt x="1883" y="2976"/>
                    <a:pt x="1883" y="2976"/>
                  </a:cubicBezTo>
                  <a:cubicBezTo>
                    <a:pt x="1883" y="2550"/>
                    <a:pt x="1883" y="2550"/>
                    <a:pt x="1883" y="2550"/>
                  </a:cubicBezTo>
                  <a:cubicBezTo>
                    <a:pt x="1700" y="2793"/>
                    <a:pt x="1427" y="3036"/>
                    <a:pt x="1002" y="3036"/>
                  </a:cubicBezTo>
                  <a:cubicBezTo>
                    <a:pt x="364" y="3036"/>
                    <a:pt x="0" y="2611"/>
                    <a:pt x="0" y="1912"/>
                  </a:cubicBezTo>
                </a:path>
              </a:pathLst>
            </a:custGeom>
            <a:grpFill/>
            <a:ln>
              <a:noFill/>
            </a:ln>
          </p:spPr>
        </p:sp>
        <p:sp>
          <p:nvSpPr>
            <p:cNvPr id="24" name="Freeform 5"/>
            <p:cNvSpPr/>
            <p:nvPr/>
          </p:nvSpPr>
          <p:spPr>
            <a:xfrm>
              <a:off x="4951080" y="3223800"/>
              <a:ext cx="557640" cy="1355760"/>
            </a:xfrm>
            <a:custGeom>
              <a:avLst/>
              <a:gdLst/>
              <a:ahLst/>
              <a:cxnLst/>
              <a:rect l="0" t="0" r="r" b="b"/>
              <a:pathLst>
                <a:path w="1549" h="3766">
                  <a:moveTo>
                    <a:pt x="0" y="2884"/>
                  </a:moveTo>
                  <a:lnTo>
                    <a:pt x="0" y="2884"/>
                  </a:lnTo>
                  <a:cubicBezTo>
                    <a:pt x="0" y="0"/>
                    <a:pt x="0" y="0"/>
                    <a:pt x="0" y="0"/>
                  </a:cubicBezTo>
                  <a:cubicBezTo>
                    <a:pt x="850" y="0"/>
                    <a:pt x="850" y="0"/>
                    <a:pt x="850" y="0"/>
                  </a:cubicBezTo>
                  <a:cubicBezTo>
                    <a:pt x="850" y="759"/>
                    <a:pt x="850" y="759"/>
                    <a:pt x="850" y="759"/>
                  </a:cubicBezTo>
                  <a:cubicBezTo>
                    <a:pt x="1548" y="759"/>
                    <a:pt x="1548" y="759"/>
                    <a:pt x="1548" y="759"/>
                  </a:cubicBezTo>
                  <a:cubicBezTo>
                    <a:pt x="1548" y="1487"/>
                    <a:pt x="1548" y="1487"/>
                    <a:pt x="1548" y="1487"/>
                  </a:cubicBezTo>
                  <a:cubicBezTo>
                    <a:pt x="850" y="1487"/>
                    <a:pt x="850" y="1487"/>
                    <a:pt x="850" y="1487"/>
                  </a:cubicBezTo>
                  <a:cubicBezTo>
                    <a:pt x="850" y="2732"/>
                    <a:pt x="850" y="2732"/>
                    <a:pt x="850" y="2732"/>
                  </a:cubicBezTo>
                  <a:cubicBezTo>
                    <a:pt x="850" y="2945"/>
                    <a:pt x="941" y="3036"/>
                    <a:pt x="1122" y="3036"/>
                  </a:cubicBezTo>
                  <a:cubicBezTo>
                    <a:pt x="1274" y="3036"/>
                    <a:pt x="1396" y="3006"/>
                    <a:pt x="1517" y="2914"/>
                  </a:cubicBezTo>
                  <a:cubicBezTo>
                    <a:pt x="1517" y="3613"/>
                    <a:pt x="1517" y="3613"/>
                    <a:pt x="1517" y="3613"/>
                  </a:cubicBezTo>
                  <a:cubicBezTo>
                    <a:pt x="1365" y="3703"/>
                    <a:pt x="1153" y="3765"/>
                    <a:pt x="881" y="3765"/>
                  </a:cubicBezTo>
                  <a:cubicBezTo>
                    <a:pt x="334" y="3765"/>
                    <a:pt x="0" y="3582"/>
                    <a:pt x="0" y="2884"/>
                  </a:cubicBezTo>
                </a:path>
              </a:pathLst>
            </a:custGeom>
            <a:grpFill/>
            <a:ln>
              <a:noFill/>
            </a:ln>
          </p:spPr>
        </p:sp>
        <p:sp>
          <p:nvSpPr>
            <p:cNvPr id="25" name="Freeform 6"/>
            <p:cNvSpPr/>
            <p:nvPr/>
          </p:nvSpPr>
          <p:spPr>
            <a:xfrm>
              <a:off x="5639760" y="3475440"/>
              <a:ext cx="874800" cy="1114920"/>
            </a:xfrm>
            <a:custGeom>
              <a:avLst/>
              <a:gdLst/>
              <a:ahLst/>
              <a:cxnLst/>
              <a:rect l="0" t="0" r="r" b="b"/>
              <a:pathLst>
                <a:path w="2430" h="3097">
                  <a:moveTo>
                    <a:pt x="0" y="2640"/>
                  </a:moveTo>
                  <a:lnTo>
                    <a:pt x="0" y="2640"/>
                  </a:lnTo>
                  <a:cubicBezTo>
                    <a:pt x="364" y="2094"/>
                    <a:pt x="364" y="2094"/>
                    <a:pt x="364" y="2094"/>
                  </a:cubicBezTo>
                  <a:cubicBezTo>
                    <a:pt x="697" y="2307"/>
                    <a:pt x="1032" y="2428"/>
                    <a:pt x="1305" y="2428"/>
                  </a:cubicBezTo>
                  <a:cubicBezTo>
                    <a:pt x="1548" y="2428"/>
                    <a:pt x="1669" y="2337"/>
                    <a:pt x="1669" y="2215"/>
                  </a:cubicBezTo>
                  <a:lnTo>
                    <a:pt x="1669" y="2215"/>
                  </a:lnTo>
                  <a:cubicBezTo>
                    <a:pt x="1669" y="2033"/>
                    <a:pt x="1366" y="1972"/>
                    <a:pt x="1032" y="1851"/>
                  </a:cubicBezTo>
                  <a:cubicBezTo>
                    <a:pt x="637" y="1730"/>
                    <a:pt x="151" y="1547"/>
                    <a:pt x="151" y="971"/>
                  </a:cubicBezTo>
                  <a:cubicBezTo>
                    <a:pt x="151" y="940"/>
                    <a:pt x="151" y="940"/>
                    <a:pt x="151" y="940"/>
                  </a:cubicBezTo>
                  <a:cubicBezTo>
                    <a:pt x="151" y="332"/>
                    <a:pt x="637" y="0"/>
                    <a:pt x="1244" y="0"/>
                  </a:cubicBezTo>
                  <a:cubicBezTo>
                    <a:pt x="1609" y="0"/>
                    <a:pt x="2033" y="121"/>
                    <a:pt x="2368" y="363"/>
                  </a:cubicBezTo>
                  <a:cubicBezTo>
                    <a:pt x="2033" y="940"/>
                    <a:pt x="2033" y="940"/>
                    <a:pt x="2033" y="940"/>
                  </a:cubicBezTo>
                  <a:cubicBezTo>
                    <a:pt x="1730" y="758"/>
                    <a:pt x="1457" y="667"/>
                    <a:pt x="1214" y="667"/>
                  </a:cubicBezTo>
                  <a:cubicBezTo>
                    <a:pt x="1032" y="667"/>
                    <a:pt x="910" y="758"/>
                    <a:pt x="910" y="849"/>
                  </a:cubicBezTo>
                  <a:cubicBezTo>
                    <a:pt x="910" y="879"/>
                    <a:pt x="910" y="879"/>
                    <a:pt x="910" y="879"/>
                  </a:cubicBezTo>
                  <a:cubicBezTo>
                    <a:pt x="910" y="1031"/>
                    <a:pt x="1183" y="1122"/>
                    <a:pt x="1517" y="1244"/>
                  </a:cubicBezTo>
                  <a:cubicBezTo>
                    <a:pt x="1943" y="1365"/>
                    <a:pt x="2429" y="1578"/>
                    <a:pt x="2429" y="2124"/>
                  </a:cubicBezTo>
                  <a:lnTo>
                    <a:pt x="2429" y="2124"/>
                  </a:lnTo>
                  <a:cubicBezTo>
                    <a:pt x="2429" y="2793"/>
                    <a:pt x="1912" y="3096"/>
                    <a:pt x="1275" y="3096"/>
                  </a:cubicBezTo>
                  <a:cubicBezTo>
                    <a:pt x="850" y="3096"/>
                    <a:pt x="394" y="2944"/>
                    <a:pt x="0" y="2640"/>
                  </a:cubicBezTo>
                </a:path>
              </a:pathLst>
            </a:custGeom>
            <a:grpFill/>
            <a:ln>
              <a:noFill/>
            </a:ln>
          </p:spPr>
        </p:sp>
        <p:sp>
          <p:nvSpPr>
            <p:cNvPr id="26" name="Freeform 7"/>
            <p:cNvSpPr/>
            <p:nvPr/>
          </p:nvSpPr>
          <p:spPr>
            <a:xfrm>
              <a:off x="8317800" y="4250880"/>
              <a:ext cx="864360" cy="743760"/>
            </a:xfrm>
            <a:custGeom>
              <a:avLst/>
              <a:gdLst/>
              <a:ahLst/>
              <a:cxnLst/>
              <a:rect l="0" t="0" r="r" b="b"/>
              <a:pathLst>
                <a:path w="2401" h="2066">
                  <a:moveTo>
                    <a:pt x="1914" y="912"/>
                  </a:moveTo>
                  <a:lnTo>
                    <a:pt x="1914" y="912"/>
                  </a:lnTo>
                  <a:cubicBezTo>
                    <a:pt x="1883" y="942"/>
                    <a:pt x="1883" y="942"/>
                    <a:pt x="1883" y="942"/>
                  </a:cubicBezTo>
                  <a:cubicBezTo>
                    <a:pt x="1731" y="1185"/>
                    <a:pt x="1458" y="1428"/>
                    <a:pt x="1185" y="1579"/>
                  </a:cubicBezTo>
                  <a:cubicBezTo>
                    <a:pt x="911" y="1428"/>
                    <a:pt x="638" y="1185"/>
                    <a:pt x="486" y="912"/>
                  </a:cubicBezTo>
                  <a:cubicBezTo>
                    <a:pt x="729" y="547"/>
                    <a:pt x="821" y="213"/>
                    <a:pt x="851" y="0"/>
                  </a:cubicBezTo>
                  <a:cubicBezTo>
                    <a:pt x="425" y="0"/>
                    <a:pt x="425" y="0"/>
                    <a:pt x="425" y="0"/>
                  </a:cubicBezTo>
                  <a:cubicBezTo>
                    <a:pt x="365" y="274"/>
                    <a:pt x="243" y="547"/>
                    <a:pt x="61" y="790"/>
                  </a:cubicBezTo>
                  <a:cubicBezTo>
                    <a:pt x="0" y="882"/>
                    <a:pt x="0" y="882"/>
                    <a:pt x="0" y="882"/>
                  </a:cubicBezTo>
                  <a:cubicBezTo>
                    <a:pt x="31" y="1003"/>
                    <a:pt x="31" y="1003"/>
                    <a:pt x="31" y="1003"/>
                  </a:cubicBezTo>
                  <a:cubicBezTo>
                    <a:pt x="243" y="1397"/>
                    <a:pt x="668" y="1822"/>
                    <a:pt x="1124" y="2005"/>
                  </a:cubicBezTo>
                  <a:cubicBezTo>
                    <a:pt x="1185" y="2065"/>
                    <a:pt x="1185" y="2065"/>
                    <a:pt x="1185" y="2065"/>
                  </a:cubicBezTo>
                  <a:cubicBezTo>
                    <a:pt x="1275" y="2005"/>
                    <a:pt x="1275" y="2005"/>
                    <a:pt x="1275" y="2005"/>
                  </a:cubicBezTo>
                  <a:cubicBezTo>
                    <a:pt x="1671" y="1853"/>
                    <a:pt x="2035" y="1519"/>
                    <a:pt x="2247" y="1185"/>
                  </a:cubicBezTo>
                  <a:cubicBezTo>
                    <a:pt x="2278" y="1124"/>
                    <a:pt x="2339" y="1063"/>
                    <a:pt x="2339" y="1003"/>
                  </a:cubicBezTo>
                  <a:cubicBezTo>
                    <a:pt x="2400" y="882"/>
                    <a:pt x="2400" y="882"/>
                    <a:pt x="2400" y="882"/>
                  </a:cubicBezTo>
                  <a:cubicBezTo>
                    <a:pt x="2339" y="790"/>
                    <a:pt x="2339" y="790"/>
                    <a:pt x="2339" y="790"/>
                  </a:cubicBezTo>
                  <a:cubicBezTo>
                    <a:pt x="2126" y="486"/>
                    <a:pt x="2035" y="183"/>
                    <a:pt x="1974" y="0"/>
                  </a:cubicBezTo>
                  <a:cubicBezTo>
                    <a:pt x="1550" y="0"/>
                    <a:pt x="1550" y="0"/>
                    <a:pt x="1550" y="0"/>
                  </a:cubicBezTo>
                  <a:cubicBezTo>
                    <a:pt x="1580" y="213"/>
                    <a:pt x="1671" y="547"/>
                    <a:pt x="1914" y="912"/>
                  </a:cubicBezTo>
                </a:path>
              </a:pathLst>
            </a:custGeom>
            <a:grpFill/>
            <a:ln>
              <a:noFill/>
            </a:ln>
          </p:spPr>
        </p:sp>
        <p:sp>
          <p:nvSpPr>
            <p:cNvPr id="27" name="Freeform 8"/>
            <p:cNvSpPr/>
            <p:nvPr/>
          </p:nvSpPr>
          <p:spPr>
            <a:xfrm>
              <a:off x="8197560" y="2152440"/>
              <a:ext cx="1104480" cy="1661760"/>
            </a:xfrm>
            <a:custGeom>
              <a:avLst/>
              <a:gdLst/>
              <a:ahLst/>
              <a:cxnLst/>
              <a:rect l="0" t="0" r="r" b="b"/>
              <a:pathLst>
                <a:path w="3068" h="4616">
                  <a:moveTo>
                    <a:pt x="790" y="3279"/>
                  </a:moveTo>
                  <a:lnTo>
                    <a:pt x="790" y="3279"/>
                  </a:lnTo>
                  <a:cubicBezTo>
                    <a:pt x="608" y="2885"/>
                    <a:pt x="426" y="2521"/>
                    <a:pt x="426" y="2156"/>
                  </a:cubicBezTo>
                  <a:cubicBezTo>
                    <a:pt x="456" y="1732"/>
                    <a:pt x="669" y="1306"/>
                    <a:pt x="1093" y="1003"/>
                  </a:cubicBezTo>
                  <a:cubicBezTo>
                    <a:pt x="1155" y="942"/>
                    <a:pt x="1367" y="790"/>
                    <a:pt x="1519" y="638"/>
                  </a:cubicBezTo>
                  <a:cubicBezTo>
                    <a:pt x="1701" y="790"/>
                    <a:pt x="1914" y="942"/>
                    <a:pt x="1974" y="1003"/>
                  </a:cubicBezTo>
                  <a:cubicBezTo>
                    <a:pt x="2369" y="1306"/>
                    <a:pt x="2612" y="1732"/>
                    <a:pt x="2612" y="2156"/>
                  </a:cubicBezTo>
                  <a:cubicBezTo>
                    <a:pt x="2642" y="2521"/>
                    <a:pt x="2460" y="2885"/>
                    <a:pt x="2278" y="3279"/>
                  </a:cubicBezTo>
                  <a:cubicBezTo>
                    <a:pt x="2126" y="3675"/>
                    <a:pt x="1914" y="4129"/>
                    <a:pt x="1852" y="4615"/>
                  </a:cubicBezTo>
                  <a:cubicBezTo>
                    <a:pt x="2308" y="4615"/>
                    <a:pt x="2308" y="4615"/>
                    <a:pt x="2308" y="4615"/>
                  </a:cubicBezTo>
                  <a:cubicBezTo>
                    <a:pt x="2338" y="4220"/>
                    <a:pt x="2521" y="3827"/>
                    <a:pt x="2673" y="3462"/>
                  </a:cubicBezTo>
                  <a:cubicBezTo>
                    <a:pt x="2885" y="3037"/>
                    <a:pt x="3067" y="2612"/>
                    <a:pt x="3067" y="2156"/>
                  </a:cubicBezTo>
                  <a:cubicBezTo>
                    <a:pt x="3067" y="1610"/>
                    <a:pt x="2764" y="1033"/>
                    <a:pt x="2248" y="669"/>
                  </a:cubicBezTo>
                  <a:cubicBezTo>
                    <a:pt x="2065" y="517"/>
                    <a:pt x="1822" y="334"/>
                    <a:pt x="1701" y="183"/>
                  </a:cubicBezTo>
                  <a:cubicBezTo>
                    <a:pt x="1519" y="0"/>
                    <a:pt x="1519" y="0"/>
                    <a:pt x="1519" y="0"/>
                  </a:cubicBezTo>
                  <a:cubicBezTo>
                    <a:pt x="1367" y="183"/>
                    <a:pt x="1367" y="183"/>
                    <a:pt x="1367" y="183"/>
                  </a:cubicBezTo>
                  <a:cubicBezTo>
                    <a:pt x="1185" y="364"/>
                    <a:pt x="881" y="607"/>
                    <a:pt x="820" y="669"/>
                  </a:cubicBezTo>
                  <a:cubicBezTo>
                    <a:pt x="304" y="1033"/>
                    <a:pt x="0" y="1610"/>
                    <a:pt x="0" y="2156"/>
                  </a:cubicBezTo>
                  <a:cubicBezTo>
                    <a:pt x="0" y="2612"/>
                    <a:pt x="183" y="3037"/>
                    <a:pt x="365" y="3462"/>
                  </a:cubicBezTo>
                  <a:cubicBezTo>
                    <a:pt x="547" y="3827"/>
                    <a:pt x="699" y="4220"/>
                    <a:pt x="759" y="4615"/>
                  </a:cubicBezTo>
                  <a:cubicBezTo>
                    <a:pt x="1215" y="4615"/>
                    <a:pt x="1215" y="4615"/>
                    <a:pt x="1215" y="4615"/>
                  </a:cubicBezTo>
                  <a:cubicBezTo>
                    <a:pt x="1155" y="4129"/>
                    <a:pt x="942" y="3675"/>
                    <a:pt x="790" y="3279"/>
                  </a:cubicBezTo>
                </a:path>
              </a:pathLst>
            </a:custGeom>
            <a:grpFill/>
            <a:ln>
              <a:noFill/>
            </a:ln>
          </p:spPr>
        </p:sp>
        <p:sp>
          <p:nvSpPr>
            <p:cNvPr id="28" name="Freeform 9"/>
            <p:cNvSpPr/>
            <p:nvPr/>
          </p:nvSpPr>
          <p:spPr>
            <a:xfrm>
              <a:off x="9181800" y="3048840"/>
              <a:ext cx="1148040" cy="765360"/>
            </a:xfrm>
            <a:custGeom>
              <a:avLst/>
              <a:gdLst/>
              <a:ahLst/>
              <a:cxnLst/>
              <a:rect l="0" t="0" r="r" b="b"/>
              <a:pathLst>
                <a:path w="3189" h="2126">
                  <a:moveTo>
                    <a:pt x="2824" y="486"/>
                  </a:moveTo>
                  <a:lnTo>
                    <a:pt x="2824" y="486"/>
                  </a:lnTo>
                  <a:cubicBezTo>
                    <a:pt x="2551" y="182"/>
                    <a:pt x="2186" y="0"/>
                    <a:pt x="1791" y="0"/>
                  </a:cubicBezTo>
                  <a:lnTo>
                    <a:pt x="1791" y="0"/>
                  </a:lnTo>
                  <a:cubicBezTo>
                    <a:pt x="1275" y="0"/>
                    <a:pt x="819" y="274"/>
                    <a:pt x="486" y="821"/>
                  </a:cubicBezTo>
                  <a:cubicBezTo>
                    <a:pt x="182" y="1275"/>
                    <a:pt x="30" y="1791"/>
                    <a:pt x="0" y="2125"/>
                  </a:cubicBezTo>
                  <a:cubicBezTo>
                    <a:pt x="455" y="2125"/>
                    <a:pt x="455" y="2125"/>
                    <a:pt x="455" y="2125"/>
                  </a:cubicBezTo>
                  <a:cubicBezTo>
                    <a:pt x="486" y="1852"/>
                    <a:pt x="607" y="1428"/>
                    <a:pt x="850" y="1063"/>
                  </a:cubicBezTo>
                  <a:cubicBezTo>
                    <a:pt x="1032" y="759"/>
                    <a:pt x="1336" y="425"/>
                    <a:pt x="1791" y="425"/>
                  </a:cubicBezTo>
                  <a:lnTo>
                    <a:pt x="1791" y="425"/>
                  </a:lnTo>
                  <a:cubicBezTo>
                    <a:pt x="2065" y="425"/>
                    <a:pt x="2308" y="547"/>
                    <a:pt x="2459" y="759"/>
                  </a:cubicBezTo>
                  <a:cubicBezTo>
                    <a:pt x="2641" y="972"/>
                    <a:pt x="2732" y="1245"/>
                    <a:pt x="2672" y="1548"/>
                  </a:cubicBezTo>
                  <a:cubicBezTo>
                    <a:pt x="3097" y="1639"/>
                    <a:pt x="3097" y="1639"/>
                    <a:pt x="3097" y="1639"/>
                  </a:cubicBezTo>
                  <a:cubicBezTo>
                    <a:pt x="3188" y="1215"/>
                    <a:pt x="3067" y="789"/>
                    <a:pt x="2824" y="486"/>
                  </a:cubicBezTo>
                </a:path>
              </a:pathLst>
            </a:custGeom>
            <a:grpFill/>
            <a:ln>
              <a:noFill/>
            </a:ln>
          </p:spPr>
        </p:sp>
        <p:sp>
          <p:nvSpPr>
            <p:cNvPr id="29" name="Freeform 10"/>
            <p:cNvSpPr/>
            <p:nvPr/>
          </p:nvSpPr>
          <p:spPr>
            <a:xfrm>
              <a:off x="7170120" y="3048840"/>
              <a:ext cx="1148040" cy="765360"/>
            </a:xfrm>
            <a:custGeom>
              <a:avLst/>
              <a:gdLst/>
              <a:ahLst/>
              <a:cxnLst/>
              <a:rect l="0" t="0" r="r" b="b"/>
              <a:pathLst>
                <a:path w="3189" h="2126">
                  <a:moveTo>
                    <a:pt x="2703" y="821"/>
                  </a:moveTo>
                  <a:lnTo>
                    <a:pt x="2703" y="821"/>
                  </a:lnTo>
                  <a:cubicBezTo>
                    <a:pt x="2368" y="274"/>
                    <a:pt x="1882" y="0"/>
                    <a:pt x="1397" y="0"/>
                  </a:cubicBezTo>
                  <a:cubicBezTo>
                    <a:pt x="1366" y="0"/>
                    <a:pt x="1366" y="0"/>
                    <a:pt x="1366" y="0"/>
                  </a:cubicBezTo>
                  <a:cubicBezTo>
                    <a:pt x="972" y="0"/>
                    <a:pt x="607" y="182"/>
                    <a:pt x="364" y="486"/>
                  </a:cubicBezTo>
                  <a:cubicBezTo>
                    <a:pt x="122" y="789"/>
                    <a:pt x="0" y="1215"/>
                    <a:pt x="90" y="1639"/>
                  </a:cubicBezTo>
                  <a:cubicBezTo>
                    <a:pt x="516" y="1548"/>
                    <a:pt x="516" y="1548"/>
                    <a:pt x="516" y="1548"/>
                  </a:cubicBezTo>
                  <a:cubicBezTo>
                    <a:pt x="455" y="1275"/>
                    <a:pt x="546" y="972"/>
                    <a:pt x="698" y="759"/>
                  </a:cubicBezTo>
                  <a:cubicBezTo>
                    <a:pt x="881" y="547"/>
                    <a:pt x="1123" y="425"/>
                    <a:pt x="1366" y="425"/>
                  </a:cubicBezTo>
                  <a:lnTo>
                    <a:pt x="1366" y="425"/>
                  </a:lnTo>
                  <a:cubicBezTo>
                    <a:pt x="1852" y="425"/>
                    <a:pt x="2155" y="759"/>
                    <a:pt x="2338" y="1063"/>
                  </a:cubicBezTo>
                  <a:cubicBezTo>
                    <a:pt x="2581" y="1428"/>
                    <a:pt x="2703" y="1852"/>
                    <a:pt x="2733" y="2125"/>
                  </a:cubicBezTo>
                  <a:cubicBezTo>
                    <a:pt x="3188" y="2125"/>
                    <a:pt x="3188" y="2125"/>
                    <a:pt x="3188" y="2125"/>
                  </a:cubicBezTo>
                  <a:cubicBezTo>
                    <a:pt x="3158" y="1791"/>
                    <a:pt x="3006" y="1275"/>
                    <a:pt x="2703" y="821"/>
                  </a:cubicBezTo>
                </a:path>
              </a:pathLst>
            </a:custGeom>
            <a:grpFill/>
            <a:ln>
              <a:noFill/>
            </a:ln>
          </p:spPr>
        </p:sp>
        <p:sp>
          <p:nvSpPr>
            <p:cNvPr id="30" name="Freeform 11"/>
            <p:cNvSpPr/>
            <p:nvPr/>
          </p:nvSpPr>
          <p:spPr>
            <a:xfrm>
              <a:off x="7847640" y="3956040"/>
              <a:ext cx="1804320" cy="153360"/>
            </a:xfrm>
            <a:custGeom>
              <a:avLst/>
              <a:gdLst/>
              <a:ahLst/>
              <a:cxnLst/>
              <a:rect l="0" t="0" r="r" b="b"/>
              <a:pathLst>
                <a:path w="5012" h="426">
                  <a:moveTo>
                    <a:pt x="5011" y="425"/>
                  </a:moveTo>
                  <a:lnTo>
                    <a:pt x="0" y="425"/>
                  </a:lnTo>
                  <a:lnTo>
                    <a:pt x="0" y="0"/>
                  </a:lnTo>
                  <a:lnTo>
                    <a:pt x="5011" y="0"/>
                  </a:lnTo>
                  <a:lnTo>
                    <a:pt x="5011" y="425"/>
                  </a:lnTo>
                </a:path>
              </a:pathLst>
            </a:custGeom>
            <a:grpFill/>
            <a:ln>
              <a:noFill/>
            </a:ln>
          </p:spPr>
        </p:sp>
      </p:grpSp>
      <p:sp>
        <p:nvSpPr>
          <p:cNvPr id="7" name="Footer Placeholder 6"/>
          <p:cNvSpPr>
            <a:spLocks noGrp="1"/>
          </p:cNvSpPr>
          <p:nvPr>
            <p:ph type="ftr" sz="quarter" idx="10"/>
          </p:nvPr>
        </p:nvSpPr>
        <p:spPr/>
        <p:txBody>
          <a:bodyPr/>
          <a:lstStyle>
            <a:lvl1pPr>
              <a:defRPr>
                <a:solidFill>
                  <a:schemeClr val="bg1"/>
                </a:solidFill>
              </a:defRPr>
            </a:lvl1pPr>
          </a:lstStyle>
          <a:p>
            <a:pPr marL="9525" defTabSz="685800">
              <a:spcBef>
                <a:spcPts val="83"/>
              </a:spcBef>
            </a:pPr>
            <a:r>
              <a:rPr lang="en-US" spc="56">
                <a:solidFill>
                  <a:srgbClr val="FFFFFF"/>
                </a:solidFill>
              </a:rPr>
              <a:t>© </a:t>
            </a:r>
            <a:r>
              <a:rPr lang="en-US" spc="-4">
                <a:solidFill>
                  <a:srgbClr val="FFFFFF"/>
                </a:solidFill>
              </a:rPr>
              <a:t>The </a:t>
            </a:r>
            <a:r>
              <a:rPr lang="en-US" spc="-15">
                <a:solidFill>
                  <a:srgbClr val="FFFFFF"/>
                </a:solidFill>
              </a:rPr>
              <a:t>Scout Association</a:t>
            </a:r>
            <a:endParaRPr lang="en-US" spc="-15" dirty="0">
              <a:solidFill>
                <a:srgbClr val="FFFFFF"/>
              </a:solidFill>
            </a:endParaRPr>
          </a:p>
        </p:txBody>
      </p:sp>
      <p:sp>
        <p:nvSpPr>
          <p:cNvPr id="8" name="Slide Number Placeholder 7"/>
          <p:cNvSpPr>
            <a:spLocks noGrp="1"/>
          </p:cNvSpPr>
          <p:nvPr>
            <p:ph type="sldNum" sz="quarter" idx="11"/>
          </p:nvPr>
        </p:nvSpPr>
        <p:spPr/>
        <p:txBody>
          <a:bodyPr/>
          <a:lstStyle>
            <a:lvl1pPr>
              <a:defRPr>
                <a:solidFill>
                  <a:schemeClr val="bg1"/>
                </a:solidFill>
              </a:defRPr>
            </a:lvl1pPr>
          </a:lstStyle>
          <a:p>
            <a:pPr marL="19050" defTabSz="685800">
              <a:spcBef>
                <a:spcPts val="83"/>
              </a:spcBef>
            </a:pPr>
            <a:fld id="{81D60167-4931-47E6-BA6A-407CBD079E47}" type="slidenum">
              <a:rPr lang="uk-UA" spc="26" smtClean="0">
                <a:solidFill>
                  <a:srgbClr val="FFFFFF"/>
                </a:solidFill>
              </a:rPr>
              <a:pPr marL="19050" defTabSz="685800">
                <a:spcBef>
                  <a:spcPts val="83"/>
                </a:spcBef>
              </a:pPr>
              <a:t>‹#›</a:t>
            </a:fld>
            <a:endParaRPr lang="uk-UA" spc="26" dirty="0">
              <a:solidFill>
                <a:srgbClr val="FFFFFF"/>
              </a:solidFill>
            </a:endParaRPr>
          </a:p>
        </p:txBody>
      </p:sp>
      <p:sp>
        <p:nvSpPr>
          <p:cNvPr id="10" name="Text Placeholder 9"/>
          <p:cNvSpPr>
            <a:spLocks noGrp="1"/>
          </p:cNvSpPr>
          <p:nvPr>
            <p:ph type="body" sz="quarter" idx="12" hasCustomPrompt="1"/>
          </p:nvPr>
        </p:nvSpPr>
        <p:spPr>
          <a:xfrm>
            <a:off x="2300287" y="4071471"/>
            <a:ext cx="9529763" cy="1025281"/>
          </a:xfrm>
          <a:prstGeom prst="rect">
            <a:avLst/>
          </a:prstGeom>
        </p:spPr>
        <p:txBody>
          <a:bodyPr/>
          <a:lstStyle>
            <a:lvl1pPr>
              <a:defRPr lang="en-US" sz="4050" b="0" i="0" kern="1200" spc="-53" smtClean="0">
                <a:solidFill>
                  <a:srgbClr val="FFFFFF"/>
                </a:solidFill>
                <a:latin typeface="Nunito Sans Black" charset="0"/>
                <a:ea typeface="Nunito Sans Black" charset="0"/>
                <a:cs typeface="Nunito Sans Black" charset="0"/>
              </a:defRPr>
            </a:lvl1pPr>
            <a:lvl2pPr marL="9525" algn="l" defTabSz="685800" rtl="0" eaLnBrk="1" latinLnBrk="0" hangingPunct="1">
              <a:lnSpc>
                <a:spcPct val="100000"/>
              </a:lnSpc>
              <a:spcBef>
                <a:spcPts val="90"/>
              </a:spcBef>
              <a:defRPr lang="en-US" sz="2550" b="0" i="0" kern="1200" spc="-45" dirty="0" smtClean="0">
                <a:solidFill>
                  <a:schemeClr val="accent6"/>
                </a:solidFill>
                <a:latin typeface="Nunito Sans" charset="0"/>
                <a:ea typeface="Nunito Sans" charset="0"/>
                <a:cs typeface="Nunito Sans" charset="0"/>
              </a:defRPr>
            </a:lvl2pPr>
            <a:lvl3pPr marL="9525" algn="l" defTabSz="685800" rtl="0" eaLnBrk="1" latinLnBrk="0" hangingPunct="1">
              <a:lnSpc>
                <a:spcPct val="100000"/>
              </a:lnSpc>
              <a:spcBef>
                <a:spcPts val="90"/>
              </a:spcBef>
              <a:defRPr lang="en-US" sz="2550" b="0" i="0" kern="1200" spc="-45" dirty="0" smtClean="0">
                <a:solidFill>
                  <a:srgbClr val="FFFFFF"/>
                </a:solidFill>
                <a:latin typeface="Nunito Sans" charset="0"/>
                <a:ea typeface="Nunito Sans" charset="0"/>
                <a:cs typeface="Nunito Sans" charset="0"/>
              </a:defRPr>
            </a:lvl3pPr>
            <a:lvl4pPr marL="9525" algn="l" defTabSz="685800" rtl="0" eaLnBrk="1" latinLnBrk="0" hangingPunct="1">
              <a:lnSpc>
                <a:spcPct val="100000"/>
              </a:lnSpc>
              <a:spcBef>
                <a:spcPts val="90"/>
              </a:spcBef>
              <a:defRPr lang="en-US" sz="2550" b="0" i="0" kern="1200" spc="-45" dirty="0" smtClean="0">
                <a:solidFill>
                  <a:srgbClr val="FFFFFF"/>
                </a:solidFill>
                <a:latin typeface="Nunito Sans" charset="0"/>
                <a:ea typeface="Nunito Sans" charset="0"/>
                <a:cs typeface="Nunito Sans" charset="0"/>
              </a:defRPr>
            </a:lvl4pPr>
            <a:lvl5pPr marL="9525" algn="l" defTabSz="685800" rtl="0" eaLnBrk="1" latinLnBrk="0" hangingPunct="1">
              <a:lnSpc>
                <a:spcPct val="100000"/>
              </a:lnSpc>
              <a:spcBef>
                <a:spcPts val="90"/>
              </a:spcBef>
              <a:defRPr lang="en-US" sz="2550" b="0" i="0" kern="1200" spc="-45" dirty="0">
                <a:solidFill>
                  <a:srgbClr val="FFFFFF"/>
                </a:solidFill>
                <a:latin typeface="Nunito Sans" charset="0"/>
                <a:ea typeface="Nunito Sans" charset="0"/>
                <a:cs typeface="Nunito Sans" charset="0"/>
              </a:defRPr>
            </a:lvl5pPr>
          </a:lstStyle>
          <a:p>
            <a:pPr lvl="0"/>
            <a:r>
              <a:rPr lang="en-US" dirty="0"/>
              <a:t>Divider Example</a:t>
            </a:r>
          </a:p>
          <a:p>
            <a:pPr lvl="1"/>
            <a:r>
              <a:rPr lang="en-US" dirty="0"/>
              <a:t>Subhead goes here</a:t>
            </a:r>
          </a:p>
        </p:txBody>
      </p:sp>
      <p:pic>
        <p:nvPicPr>
          <p:cNvPr id="31" name="Picture 3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67964" y="361115"/>
            <a:ext cx="1753200" cy="649363"/>
          </a:xfrm>
          <a:prstGeom prst="rect">
            <a:avLst/>
          </a:prstGeom>
        </p:spPr>
      </p:pic>
    </p:spTree>
    <p:extLst>
      <p:ext uri="{BB962C8B-B14F-4D97-AF65-F5344CB8AC3E}">
        <p14:creationId xmlns:p14="http://schemas.microsoft.com/office/powerpoint/2010/main" val="40524386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Title and text content">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tx1"/>
                </a:solidFill>
              </a:defRPr>
            </a:lvl1pPr>
          </a:lstStyle>
          <a:p>
            <a:r>
              <a:rPr lang="en-US" dirty="0"/>
              <a:t>Presentation title</a:t>
            </a:r>
            <a:endParaRPr dirty="0"/>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a:defRPr lang="en-US" sz="1350" b="0" i="0" kern="1200" spc="-4" dirty="0" smtClean="0">
                <a:solidFill>
                  <a:schemeClr val="tx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dirty="0"/>
              <a:t>Page heading</a:t>
            </a:r>
            <a:endParaRPr dirty="0"/>
          </a:p>
        </p:txBody>
      </p:sp>
      <p:sp>
        <p:nvSpPr>
          <p:cNvPr id="5" name="Holder 5"/>
          <p:cNvSpPr>
            <a:spLocks noGrp="1"/>
          </p:cNvSpPr>
          <p:nvPr>
            <p:ph type="dt" sz="half" idx="6"/>
          </p:nvPr>
        </p:nvSpPr>
        <p:spPr/>
        <p:txBody>
          <a:bodyPr lIns="0" tIns="0" rIns="0" bIns="0"/>
          <a:lstStyle>
            <a:lvl1pPr algn="l">
              <a:defRPr>
                <a:solidFill>
                  <a:schemeClr val="tx1"/>
                </a:solidFill>
              </a:defRPr>
            </a:lvl1pPr>
          </a:lstStyle>
          <a:p>
            <a:r>
              <a:rPr lang="mr-IN">
                <a:solidFill>
                  <a:srgbClr val="000000"/>
                </a:solidFill>
              </a:rPr>
              <a:t>18/02/2018</a:t>
            </a:r>
            <a:endParaRPr lang="mr-IN" dirty="0">
              <a:solidFill>
                <a:srgbClr val="000000"/>
              </a:solidFill>
            </a:endParaRPr>
          </a:p>
        </p:txBody>
      </p:sp>
      <p:sp>
        <p:nvSpPr>
          <p:cNvPr id="9" name="Footer Placeholder 8"/>
          <p:cNvSpPr>
            <a:spLocks noGrp="1"/>
          </p:cNvSpPr>
          <p:nvPr>
            <p:ph type="ftr" sz="quarter" idx="11"/>
          </p:nvPr>
        </p:nvSpPr>
        <p:spPr/>
        <p:txBody>
          <a:bodyPr/>
          <a:lstStyle/>
          <a:p>
            <a:pPr marL="9525" defTabSz="685800">
              <a:spcBef>
                <a:spcPts val="83"/>
              </a:spcBef>
            </a:pPr>
            <a:r>
              <a:rPr lang="en-US" spc="56">
                <a:solidFill>
                  <a:srgbClr val="000000"/>
                </a:solidFill>
              </a:rPr>
              <a:t>© </a:t>
            </a:r>
            <a:r>
              <a:rPr lang="en-US" spc="-4">
                <a:solidFill>
                  <a:srgbClr val="000000"/>
                </a:solidFill>
              </a:rPr>
              <a:t>The </a:t>
            </a:r>
            <a:r>
              <a:rPr lang="en-US" spc="-15">
                <a:solidFill>
                  <a:srgbClr val="000000"/>
                </a:solidFill>
              </a:rPr>
              <a:t>Scout Association</a:t>
            </a:r>
            <a:endParaRPr lang="en-US" spc="-15" dirty="0">
              <a:solidFill>
                <a:srgbClr val="000000"/>
              </a:solidFill>
            </a:endParaRPr>
          </a:p>
        </p:txBody>
      </p:sp>
      <p:sp>
        <p:nvSpPr>
          <p:cNvPr id="10" name="Slide Number Placeholder 9"/>
          <p:cNvSpPr>
            <a:spLocks noGrp="1"/>
          </p:cNvSpPr>
          <p:nvPr>
            <p:ph type="sldNum" sz="quarter" idx="12"/>
          </p:nvPr>
        </p:nvSpPr>
        <p:spPr/>
        <p:txBody>
          <a:bodyPr/>
          <a:lstStyle/>
          <a:p>
            <a:pPr marL="19050" defTabSz="685800">
              <a:spcBef>
                <a:spcPts val="83"/>
              </a:spcBef>
            </a:pPr>
            <a:fld id="{81D60167-4931-47E6-BA6A-407CBD079E47}" type="slidenum">
              <a:rPr lang="uk-UA" spc="26" smtClean="0">
                <a:solidFill>
                  <a:srgbClr val="000000"/>
                </a:solidFill>
              </a:rPr>
              <a:pPr marL="19050" defTabSz="685800">
                <a:spcBef>
                  <a:spcPts val="83"/>
                </a:spcBef>
              </a:pPr>
              <a:t>‹#›</a:t>
            </a:fld>
            <a:endParaRPr lang="uk-UA" spc="26" dirty="0">
              <a:solidFill>
                <a:srgbClr val="000000"/>
              </a:solidFill>
            </a:endParaRPr>
          </a:p>
        </p:txBody>
      </p:sp>
      <p:sp>
        <p:nvSpPr>
          <p:cNvPr id="14" name="Text Placeholder 13">
            <a:extLst>
              <a:ext uri="{FF2B5EF4-FFF2-40B4-BE49-F238E27FC236}">
                <a16:creationId xmlns:a16="http://schemas.microsoft.com/office/drawing/2014/main" id="{84D27C4D-6128-C640-8C87-936D9CB8B7A3}"/>
              </a:ext>
            </a:extLst>
          </p:cNvPr>
          <p:cNvSpPr>
            <a:spLocks noGrp="1"/>
          </p:cNvSpPr>
          <p:nvPr>
            <p:ph type="body" sz="quarter" idx="14"/>
          </p:nvPr>
        </p:nvSpPr>
        <p:spPr>
          <a:xfrm>
            <a:off x="2123782" y="1801909"/>
            <a:ext cx="7944437" cy="1981312"/>
          </a:xfrm>
        </p:spPr>
        <p:txBody>
          <a:bodyPr>
            <a:spAutoFit/>
          </a:bodyPr>
          <a:lstStyle>
            <a:lvl1pPr marL="13500" indent="0">
              <a:lnSpc>
                <a:spcPts val="2700"/>
              </a:lnSpc>
              <a:buFont typeface="Arial" panose="020B0604020202020204" pitchFamily="34" charset="0"/>
              <a:buNone/>
              <a:defRPr sz="2550"/>
            </a:lvl1pPr>
            <a:lvl2pPr marL="13500" indent="0">
              <a:lnSpc>
                <a:spcPts val="2700"/>
              </a:lnSpc>
              <a:buFont typeface="Arial" panose="020B0604020202020204" pitchFamily="34" charset="0"/>
              <a:buNone/>
              <a:defRPr sz="2550"/>
            </a:lvl2pPr>
            <a:lvl3pPr marL="13500" indent="0">
              <a:lnSpc>
                <a:spcPts val="2700"/>
              </a:lnSpc>
              <a:buFont typeface="Arial" panose="020B0604020202020204" pitchFamily="34" charset="0"/>
              <a:buNone/>
              <a:defRPr sz="2550">
                <a:solidFill>
                  <a:schemeClr val="tx1"/>
                </a:solidFill>
              </a:defRPr>
            </a:lvl3pPr>
            <a:lvl4pPr marL="13500" indent="0">
              <a:lnSpc>
                <a:spcPts val="2700"/>
              </a:lnSpc>
              <a:buFont typeface="Arial" panose="020B0604020202020204" pitchFamily="34" charset="0"/>
              <a:buNone/>
              <a:defRPr sz="2550">
                <a:solidFill>
                  <a:srgbClr val="006EE0"/>
                </a:solidFill>
              </a:defRPr>
            </a:lvl4pPr>
            <a:lvl5pPr marL="13500" indent="0">
              <a:lnSpc>
                <a:spcPts val="2700"/>
              </a:lnSpc>
              <a:buFont typeface="Arial" panose="020B0604020202020204" pitchFamily="34" charset="0"/>
              <a:buNone/>
              <a:defRPr sz="255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33" name="Picture 3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77449" y="359569"/>
            <a:ext cx="1752300" cy="649030"/>
          </a:xfrm>
          <a:prstGeom prst="rect">
            <a:avLst/>
          </a:prstGeom>
        </p:spPr>
      </p:pic>
    </p:spTree>
    <p:extLst>
      <p:ext uri="{BB962C8B-B14F-4D97-AF65-F5344CB8AC3E}">
        <p14:creationId xmlns:p14="http://schemas.microsoft.com/office/powerpoint/2010/main" val="421168111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Title and text content purple">
    <p:bg>
      <p:bgPr>
        <a:solidFill>
          <a:schemeClr val="tx2"/>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dirty="0"/>
              <a:t>Presentation title</a:t>
            </a:r>
            <a:endParaRPr dirty="0"/>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a:defRPr lang="en-US" sz="1350" b="0" i="0" kern="1200" spc="-4" dirty="0" smtClean="0">
                <a:solidFill>
                  <a:schemeClr val="bg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dirty="0"/>
              <a:t>Page heading</a:t>
            </a:r>
            <a:endParaRPr dirty="0"/>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solidFill>
                  <a:srgbClr val="FFFFFF"/>
                </a:solidFill>
              </a:rPr>
              <a:t>18/02/2018</a:t>
            </a:r>
            <a:endParaRPr lang="mr-IN" dirty="0">
              <a:solidFill>
                <a:srgbClr val="FFFFFF"/>
              </a:solidFill>
            </a:endParaRPr>
          </a:p>
        </p:txBody>
      </p:sp>
      <p:grpSp>
        <p:nvGrpSpPr>
          <p:cNvPr id="21" name="Group 20"/>
          <p:cNvGrpSpPr/>
          <p:nvPr userDrawn="1"/>
        </p:nvGrpSpPr>
        <p:grpSpPr>
          <a:xfrm>
            <a:off x="10077450" y="359569"/>
            <a:ext cx="1752622" cy="493120"/>
            <a:chOff x="228240" y="2152440"/>
            <a:chExt cx="10101600" cy="2842200"/>
          </a:xfrm>
          <a:solidFill>
            <a:schemeClr val="bg1"/>
          </a:solidFill>
        </p:grpSpPr>
        <p:sp>
          <p:nvSpPr>
            <p:cNvPr id="22" name="Freeform 1"/>
            <p:cNvSpPr/>
            <p:nvPr/>
          </p:nvSpPr>
          <p:spPr>
            <a:xfrm>
              <a:off x="228240" y="3147480"/>
              <a:ext cx="1115280" cy="1442880"/>
            </a:xfrm>
            <a:custGeom>
              <a:avLst/>
              <a:gdLst/>
              <a:ahLst/>
              <a:cxnLst/>
              <a:rect l="0" t="0" r="r" b="b"/>
              <a:pathLst>
                <a:path w="3098" h="4008">
                  <a:moveTo>
                    <a:pt x="0" y="3369"/>
                  </a:moveTo>
                  <a:lnTo>
                    <a:pt x="0" y="3369"/>
                  </a:lnTo>
                  <a:cubicBezTo>
                    <a:pt x="516" y="2762"/>
                    <a:pt x="516" y="2762"/>
                    <a:pt x="516" y="2762"/>
                  </a:cubicBezTo>
                  <a:cubicBezTo>
                    <a:pt x="880" y="3065"/>
                    <a:pt x="1245" y="3248"/>
                    <a:pt x="1670" y="3248"/>
                  </a:cubicBezTo>
                  <a:cubicBezTo>
                    <a:pt x="2035" y="3248"/>
                    <a:pt x="2247" y="3096"/>
                    <a:pt x="2247" y="2883"/>
                  </a:cubicBezTo>
                  <a:cubicBezTo>
                    <a:pt x="2247" y="2853"/>
                    <a:pt x="2247" y="2853"/>
                    <a:pt x="2247" y="2853"/>
                  </a:cubicBezTo>
                  <a:cubicBezTo>
                    <a:pt x="2247" y="2641"/>
                    <a:pt x="2095" y="2549"/>
                    <a:pt x="1458" y="2367"/>
                  </a:cubicBezTo>
                  <a:cubicBezTo>
                    <a:pt x="668" y="2155"/>
                    <a:pt x="152" y="1942"/>
                    <a:pt x="152" y="1184"/>
                  </a:cubicBezTo>
                  <a:cubicBezTo>
                    <a:pt x="152" y="1154"/>
                    <a:pt x="152" y="1154"/>
                    <a:pt x="152" y="1154"/>
                  </a:cubicBezTo>
                  <a:cubicBezTo>
                    <a:pt x="152" y="455"/>
                    <a:pt x="729" y="0"/>
                    <a:pt x="1518" y="0"/>
                  </a:cubicBezTo>
                  <a:cubicBezTo>
                    <a:pt x="2095" y="0"/>
                    <a:pt x="2581" y="182"/>
                    <a:pt x="2976" y="485"/>
                  </a:cubicBezTo>
                  <a:cubicBezTo>
                    <a:pt x="2521" y="1123"/>
                    <a:pt x="2521" y="1123"/>
                    <a:pt x="2521" y="1123"/>
                  </a:cubicBezTo>
                  <a:cubicBezTo>
                    <a:pt x="2187" y="911"/>
                    <a:pt x="1852" y="758"/>
                    <a:pt x="1518" y="758"/>
                  </a:cubicBezTo>
                  <a:cubicBezTo>
                    <a:pt x="1185" y="758"/>
                    <a:pt x="1002" y="911"/>
                    <a:pt x="1002" y="1093"/>
                  </a:cubicBezTo>
                  <a:lnTo>
                    <a:pt x="1002" y="1093"/>
                  </a:lnTo>
                  <a:cubicBezTo>
                    <a:pt x="1002" y="1365"/>
                    <a:pt x="1185" y="1426"/>
                    <a:pt x="1852" y="1608"/>
                  </a:cubicBezTo>
                  <a:cubicBezTo>
                    <a:pt x="2642" y="1820"/>
                    <a:pt x="3097" y="2093"/>
                    <a:pt x="3097" y="2792"/>
                  </a:cubicBezTo>
                  <a:lnTo>
                    <a:pt x="3097" y="2792"/>
                  </a:lnTo>
                  <a:cubicBezTo>
                    <a:pt x="3097" y="3551"/>
                    <a:pt x="2490" y="4007"/>
                    <a:pt x="1670" y="4007"/>
                  </a:cubicBezTo>
                  <a:cubicBezTo>
                    <a:pt x="1063" y="4007"/>
                    <a:pt x="486" y="3794"/>
                    <a:pt x="0" y="3369"/>
                  </a:cubicBezTo>
                </a:path>
              </a:pathLst>
            </a:custGeom>
            <a:grpFill/>
            <a:ln>
              <a:noFill/>
            </a:ln>
          </p:spPr>
        </p:sp>
        <p:sp>
          <p:nvSpPr>
            <p:cNvPr id="23" name="Freeform 2"/>
            <p:cNvSpPr/>
            <p:nvPr/>
          </p:nvSpPr>
          <p:spPr>
            <a:xfrm>
              <a:off x="1452600" y="3475440"/>
              <a:ext cx="995400" cy="1114920"/>
            </a:xfrm>
            <a:custGeom>
              <a:avLst/>
              <a:gdLst/>
              <a:ahLst/>
              <a:cxnLst/>
              <a:rect l="0" t="0" r="r" b="b"/>
              <a:pathLst>
                <a:path w="2765" h="3097">
                  <a:moveTo>
                    <a:pt x="0" y="1547"/>
                  </a:moveTo>
                  <a:lnTo>
                    <a:pt x="0" y="1547"/>
                  </a:lnTo>
                  <a:lnTo>
                    <a:pt x="0" y="1547"/>
                  </a:lnTo>
                  <a:cubicBezTo>
                    <a:pt x="0" y="697"/>
                    <a:pt x="668" y="0"/>
                    <a:pt x="1579" y="0"/>
                  </a:cubicBezTo>
                  <a:cubicBezTo>
                    <a:pt x="2126" y="0"/>
                    <a:pt x="2490" y="182"/>
                    <a:pt x="2764" y="485"/>
                  </a:cubicBezTo>
                  <a:cubicBezTo>
                    <a:pt x="2247" y="1061"/>
                    <a:pt x="2247" y="1061"/>
                    <a:pt x="2247" y="1061"/>
                  </a:cubicBezTo>
                  <a:cubicBezTo>
                    <a:pt x="2065" y="849"/>
                    <a:pt x="1852" y="728"/>
                    <a:pt x="1579" y="728"/>
                  </a:cubicBezTo>
                  <a:cubicBezTo>
                    <a:pt x="1154" y="728"/>
                    <a:pt x="851" y="1092"/>
                    <a:pt x="851" y="1547"/>
                  </a:cubicBezTo>
                  <a:lnTo>
                    <a:pt x="851" y="1547"/>
                  </a:lnTo>
                  <a:cubicBezTo>
                    <a:pt x="851" y="2003"/>
                    <a:pt x="1124" y="2367"/>
                    <a:pt x="1610" y="2367"/>
                  </a:cubicBezTo>
                  <a:cubicBezTo>
                    <a:pt x="1883" y="2367"/>
                    <a:pt x="2065" y="2246"/>
                    <a:pt x="2278" y="2064"/>
                  </a:cubicBezTo>
                  <a:cubicBezTo>
                    <a:pt x="2764" y="2550"/>
                    <a:pt x="2764" y="2550"/>
                    <a:pt x="2764" y="2550"/>
                  </a:cubicBezTo>
                  <a:cubicBezTo>
                    <a:pt x="2490" y="2883"/>
                    <a:pt x="2157" y="3096"/>
                    <a:pt x="1549" y="3096"/>
                  </a:cubicBezTo>
                  <a:cubicBezTo>
                    <a:pt x="668" y="3096"/>
                    <a:pt x="0" y="2397"/>
                    <a:pt x="0" y="1547"/>
                  </a:cubicBezTo>
                </a:path>
              </a:pathLst>
            </a:custGeom>
            <a:grpFill/>
            <a:ln>
              <a:noFill/>
            </a:ln>
          </p:spPr>
        </p:sp>
        <p:sp>
          <p:nvSpPr>
            <p:cNvPr id="24" name="Freeform 3"/>
            <p:cNvSpPr/>
            <p:nvPr/>
          </p:nvSpPr>
          <p:spPr>
            <a:xfrm>
              <a:off x="2513160" y="3475440"/>
              <a:ext cx="1159200" cy="1114920"/>
            </a:xfrm>
            <a:custGeom>
              <a:avLst/>
              <a:gdLst/>
              <a:ahLst/>
              <a:cxnLst/>
              <a:rect l="0" t="0" r="r" b="b"/>
              <a:pathLst>
                <a:path w="3220" h="3097">
                  <a:moveTo>
                    <a:pt x="2399" y="1547"/>
                  </a:moveTo>
                  <a:lnTo>
                    <a:pt x="2399" y="1547"/>
                  </a:lnTo>
                  <a:lnTo>
                    <a:pt x="2399" y="1547"/>
                  </a:lnTo>
                  <a:cubicBezTo>
                    <a:pt x="2399" y="1122"/>
                    <a:pt x="2065" y="728"/>
                    <a:pt x="1609" y="728"/>
                  </a:cubicBezTo>
                  <a:cubicBezTo>
                    <a:pt x="1123" y="728"/>
                    <a:pt x="820" y="1092"/>
                    <a:pt x="820" y="1547"/>
                  </a:cubicBezTo>
                  <a:lnTo>
                    <a:pt x="820" y="1547"/>
                  </a:lnTo>
                  <a:cubicBezTo>
                    <a:pt x="820" y="1972"/>
                    <a:pt x="1154" y="2367"/>
                    <a:pt x="1609" y="2367"/>
                  </a:cubicBezTo>
                  <a:cubicBezTo>
                    <a:pt x="2095" y="2367"/>
                    <a:pt x="2399" y="2003"/>
                    <a:pt x="2399" y="1547"/>
                  </a:cubicBezTo>
                  <a:moveTo>
                    <a:pt x="0" y="1547"/>
                  </a:moveTo>
                  <a:lnTo>
                    <a:pt x="0" y="1547"/>
                  </a:lnTo>
                  <a:lnTo>
                    <a:pt x="0" y="1547"/>
                  </a:lnTo>
                  <a:cubicBezTo>
                    <a:pt x="0" y="697"/>
                    <a:pt x="698" y="0"/>
                    <a:pt x="1609" y="0"/>
                  </a:cubicBezTo>
                  <a:cubicBezTo>
                    <a:pt x="2551" y="0"/>
                    <a:pt x="3219" y="667"/>
                    <a:pt x="3219" y="1547"/>
                  </a:cubicBezTo>
                  <a:lnTo>
                    <a:pt x="3219" y="1547"/>
                  </a:lnTo>
                  <a:cubicBezTo>
                    <a:pt x="3219" y="2397"/>
                    <a:pt x="2521" y="3096"/>
                    <a:pt x="1609" y="3096"/>
                  </a:cubicBezTo>
                  <a:cubicBezTo>
                    <a:pt x="668" y="3096"/>
                    <a:pt x="0" y="2428"/>
                    <a:pt x="0" y="1547"/>
                  </a:cubicBezTo>
                </a:path>
              </a:pathLst>
            </a:custGeom>
            <a:grpFill/>
            <a:ln>
              <a:noFill/>
            </a:ln>
          </p:spPr>
        </p:sp>
        <p:sp>
          <p:nvSpPr>
            <p:cNvPr id="25" name="Freeform 4"/>
            <p:cNvSpPr/>
            <p:nvPr/>
          </p:nvSpPr>
          <p:spPr>
            <a:xfrm>
              <a:off x="3792240" y="3497040"/>
              <a:ext cx="984240" cy="1093320"/>
            </a:xfrm>
            <a:custGeom>
              <a:avLst/>
              <a:gdLst/>
              <a:ahLst/>
              <a:cxnLst/>
              <a:rect l="0" t="0" r="r" b="b"/>
              <a:pathLst>
                <a:path w="2734" h="3037">
                  <a:moveTo>
                    <a:pt x="0" y="1912"/>
                  </a:moveTo>
                  <a:lnTo>
                    <a:pt x="0" y="1912"/>
                  </a:lnTo>
                  <a:cubicBezTo>
                    <a:pt x="0" y="0"/>
                    <a:pt x="0" y="0"/>
                    <a:pt x="0" y="0"/>
                  </a:cubicBezTo>
                  <a:cubicBezTo>
                    <a:pt x="850" y="0"/>
                    <a:pt x="850" y="0"/>
                    <a:pt x="850" y="0"/>
                  </a:cubicBezTo>
                  <a:cubicBezTo>
                    <a:pt x="850" y="1639"/>
                    <a:pt x="850" y="1639"/>
                    <a:pt x="850" y="1639"/>
                  </a:cubicBezTo>
                  <a:cubicBezTo>
                    <a:pt x="850" y="2064"/>
                    <a:pt x="1033" y="2247"/>
                    <a:pt x="1367" y="2247"/>
                  </a:cubicBezTo>
                  <a:cubicBezTo>
                    <a:pt x="1670" y="2247"/>
                    <a:pt x="1883" y="2064"/>
                    <a:pt x="1883" y="1639"/>
                  </a:cubicBezTo>
                  <a:cubicBezTo>
                    <a:pt x="1883" y="0"/>
                    <a:pt x="1883" y="0"/>
                    <a:pt x="1883" y="0"/>
                  </a:cubicBezTo>
                  <a:cubicBezTo>
                    <a:pt x="2733" y="0"/>
                    <a:pt x="2733" y="0"/>
                    <a:pt x="2733" y="0"/>
                  </a:cubicBezTo>
                  <a:cubicBezTo>
                    <a:pt x="2733" y="2976"/>
                    <a:pt x="2733" y="2976"/>
                    <a:pt x="2733" y="2976"/>
                  </a:cubicBezTo>
                  <a:cubicBezTo>
                    <a:pt x="1883" y="2976"/>
                    <a:pt x="1883" y="2976"/>
                    <a:pt x="1883" y="2976"/>
                  </a:cubicBezTo>
                  <a:cubicBezTo>
                    <a:pt x="1883" y="2550"/>
                    <a:pt x="1883" y="2550"/>
                    <a:pt x="1883" y="2550"/>
                  </a:cubicBezTo>
                  <a:cubicBezTo>
                    <a:pt x="1700" y="2793"/>
                    <a:pt x="1427" y="3036"/>
                    <a:pt x="1002" y="3036"/>
                  </a:cubicBezTo>
                  <a:cubicBezTo>
                    <a:pt x="364" y="3036"/>
                    <a:pt x="0" y="2611"/>
                    <a:pt x="0" y="1912"/>
                  </a:cubicBezTo>
                </a:path>
              </a:pathLst>
            </a:custGeom>
            <a:grpFill/>
            <a:ln>
              <a:noFill/>
            </a:ln>
          </p:spPr>
        </p:sp>
        <p:sp>
          <p:nvSpPr>
            <p:cNvPr id="26" name="Freeform 5"/>
            <p:cNvSpPr/>
            <p:nvPr/>
          </p:nvSpPr>
          <p:spPr>
            <a:xfrm>
              <a:off x="4951080" y="3223800"/>
              <a:ext cx="557640" cy="1355760"/>
            </a:xfrm>
            <a:custGeom>
              <a:avLst/>
              <a:gdLst/>
              <a:ahLst/>
              <a:cxnLst/>
              <a:rect l="0" t="0" r="r" b="b"/>
              <a:pathLst>
                <a:path w="1549" h="3766">
                  <a:moveTo>
                    <a:pt x="0" y="2884"/>
                  </a:moveTo>
                  <a:lnTo>
                    <a:pt x="0" y="2884"/>
                  </a:lnTo>
                  <a:cubicBezTo>
                    <a:pt x="0" y="0"/>
                    <a:pt x="0" y="0"/>
                    <a:pt x="0" y="0"/>
                  </a:cubicBezTo>
                  <a:cubicBezTo>
                    <a:pt x="850" y="0"/>
                    <a:pt x="850" y="0"/>
                    <a:pt x="850" y="0"/>
                  </a:cubicBezTo>
                  <a:cubicBezTo>
                    <a:pt x="850" y="759"/>
                    <a:pt x="850" y="759"/>
                    <a:pt x="850" y="759"/>
                  </a:cubicBezTo>
                  <a:cubicBezTo>
                    <a:pt x="1548" y="759"/>
                    <a:pt x="1548" y="759"/>
                    <a:pt x="1548" y="759"/>
                  </a:cubicBezTo>
                  <a:cubicBezTo>
                    <a:pt x="1548" y="1487"/>
                    <a:pt x="1548" y="1487"/>
                    <a:pt x="1548" y="1487"/>
                  </a:cubicBezTo>
                  <a:cubicBezTo>
                    <a:pt x="850" y="1487"/>
                    <a:pt x="850" y="1487"/>
                    <a:pt x="850" y="1487"/>
                  </a:cubicBezTo>
                  <a:cubicBezTo>
                    <a:pt x="850" y="2732"/>
                    <a:pt x="850" y="2732"/>
                    <a:pt x="850" y="2732"/>
                  </a:cubicBezTo>
                  <a:cubicBezTo>
                    <a:pt x="850" y="2945"/>
                    <a:pt x="941" y="3036"/>
                    <a:pt x="1122" y="3036"/>
                  </a:cubicBezTo>
                  <a:cubicBezTo>
                    <a:pt x="1274" y="3036"/>
                    <a:pt x="1396" y="3006"/>
                    <a:pt x="1517" y="2914"/>
                  </a:cubicBezTo>
                  <a:cubicBezTo>
                    <a:pt x="1517" y="3613"/>
                    <a:pt x="1517" y="3613"/>
                    <a:pt x="1517" y="3613"/>
                  </a:cubicBezTo>
                  <a:cubicBezTo>
                    <a:pt x="1365" y="3703"/>
                    <a:pt x="1153" y="3765"/>
                    <a:pt x="881" y="3765"/>
                  </a:cubicBezTo>
                  <a:cubicBezTo>
                    <a:pt x="334" y="3765"/>
                    <a:pt x="0" y="3582"/>
                    <a:pt x="0" y="2884"/>
                  </a:cubicBezTo>
                </a:path>
              </a:pathLst>
            </a:custGeom>
            <a:grpFill/>
            <a:ln>
              <a:noFill/>
            </a:ln>
          </p:spPr>
        </p:sp>
        <p:sp>
          <p:nvSpPr>
            <p:cNvPr id="27" name="Freeform 6"/>
            <p:cNvSpPr/>
            <p:nvPr/>
          </p:nvSpPr>
          <p:spPr>
            <a:xfrm>
              <a:off x="5639760" y="3475440"/>
              <a:ext cx="874800" cy="1114920"/>
            </a:xfrm>
            <a:custGeom>
              <a:avLst/>
              <a:gdLst/>
              <a:ahLst/>
              <a:cxnLst/>
              <a:rect l="0" t="0" r="r" b="b"/>
              <a:pathLst>
                <a:path w="2430" h="3097">
                  <a:moveTo>
                    <a:pt x="0" y="2640"/>
                  </a:moveTo>
                  <a:lnTo>
                    <a:pt x="0" y="2640"/>
                  </a:lnTo>
                  <a:cubicBezTo>
                    <a:pt x="364" y="2094"/>
                    <a:pt x="364" y="2094"/>
                    <a:pt x="364" y="2094"/>
                  </a:cubicBezTo>
                  <a:cubicBezTo>
                    <a:pt x="697" y="2307"/>
                    <a:pt x="1032" y="2428"/>
                    <a:pt x="1305" y="2428"/>
                  </a:cubicBezTo>
                  <a:cubicBezTo>
                    <a:pt x="1548" y="2428"/>
                    <a:pt x="1669" y="2337"/>
                    <a:pt x="1669" y="2215"/>
                  </a:cubicBezTo>
                  <a:lnTo>
                    <a:pt x="1669" y="2215"/>
                  </a:lnTo>
                  <a:cubicBezTo>
                    <a:pt x="1669" y="2033"/>
                    <a:pt x="1366" y="1972"/>
                    <a:pt x="1032" y="1851"/>
                  </a:cubicBezTo>
                  <a:cubicBezTo>
                    <a:pt x="637" y="1730"/>
                    <a:pt x="151" y="1547"/>
                    <a:pt x="151" y="971"/>
                  </a:cubicBezTo>
                  <a:cubicBezTo>
                    <a:pt x="151" y="940"/>
                    <a:pt x="151" y="940"/>
                    <a:pt x="151" y="940"/>
                  </a:cubicBezTo>
                  <a:cubicBezTo>
                    <a:pt x="151" y="332"/>
                    <a:pt x="637" y="0"/>
                    <a:pt x="1244" y="0"/>
                  </a:cubicBezTo>
                  <a:cubicBezTo>
                    <a:pt x="1609" y="0"/>
                    <a:pt x="2033" y="121"/>
                    <a:pt x="2368" y="363"/>
                  </a:cubicBezTo>
                  <a:cubicBezTo>
                    <a:pt x="2033" y="940"/>
                    <a:pt x="2033" y="940"/>
                    <a:pt x="2033" y="940"/>
                  </a:cubicBezTo>
                  <a:cubicBezTo>
                    <a:pt x="1730" y="758"/>
                    <a:pt x="1457" y="667"/>
                    <a:pt x="1214" y="667"/>
                  </a:cubicBezTo>
                  <a:cubicBezTo>
                    <a:pt x="1032" y="667"/>
                    <a:pt x="910" y="758"/>
                    <a:pt x="910" y="849"/>
                  </a:cubicBezTo>
                  <a:cubicBezTo>
                    <a:pt x="910" y="879"/>
                    <a:pt x="910" y="879"/>
                    <a:pt x="910" y="879"/>
                  </a:cubicBezTo>
                  <a:cubicBezTo>
                    <a:pt x="910" y="1031"/>
                    <a:pt x="1183" y="1122"/>
                    <a:pt x="1517" y="1244"/>
                  </a:cubicBezTo>
                  <a:cubicBezTo>
                    <a:pt x="1943" y="1365"/>
                    <a:pt x="2429" y="1578"/>
                    <a:pt x="2429" y="2124"/>
                  </a:cubicBezTo>
                  <a:lnTo>
                    <a:pt x="2429" y="2124"/>
                  </a:lnTo>
                  <a:cubicBezTo>
                    <a:pt x="2429" y="2793"/>
                    <a:pt x="1912" y="3096"/>
                    <a:pt x="1275" y="3096"/>
                  </a:cubicBezTo>
                  <a:cubicBezTo>
                    <a:pt x="850" y="3096"/>
                    <a:pt x="394" y="2944"/>
                    <a:pt x="0" y="2640"/>
                  </a:cubicBezTo>
                </a:path>
              </a:pathLst>
            </a:custGeom>
            <a:grpFill/>
            <a:ln>
              <a:noFill/>
            </a:ln>
          </p:spPr>
        </p:sp>
        <p:sp>
          <p:nvSpPr>
            <p:cNvPr id="28" name="Freeform 7"/>
            <p:cNvSpPr/>
            <p:nvPr/>
          </p:nvSpPr>
          <p:spPr>
            <a:xfrm>
              <a:off x="8317800" y="4250880"/>
              <a:ext cx="864360" cy="743760"/>
            </a:xfrm>
            <a:custGeom>
              <a:avLst/>
              <a:gdLst/>
              <a:ahLst/>
              <a:cxnLst/>
              <a:rect l="0" t="0" r="r" b="b"/>
              <a:pathLst>
                <a:path w="2401" h="2066">
                  <a:moveTo>
                    <a:pt x="1914" y="912"/>
                  </a:moveTo>
                  <a:lnTo>
                    <a:pt x="1914" y="912"/>
                  </a:lnTo>
                  <a:cubicBezTo>
                    <a:pt x="1883" y="942"/>
                    <a:pt x="1883" y="942"/>
                    <a:pt x="1883" y="942"/>
                  </a:cubicBezTo>
                  <a:cubicBezTo>
                    <a:pt x="1731" y="1185"/>
                    <a:pt x="1458" y="1428"/>
                    <a:pt x="1185" y="1579"/>
                  </a:cubicBezTo>
                  <a:cubicBezTo>
                    <a:pt x="911" y="1428"/>
                    <a:pt x="638" y="1185"/>
                    <a:pt x="486" y="912"/>
                  </a:cubicBezTo>
                  <a:cubicBezTo>
                    <a:pt x="729" y="547"/>
                    <a:pt x="821" y="213"/>
                    <a:pt x="851" y="0"/>
                  </a:cubicBezTo>
                  <a:cubicBezTo>
                    <a:pt x="425" y="0"/>
                    <a:pt x="425" y="0"/>
                    <a:pt x="425" y="0"/>
                  </a:cubicBezTo>
                  <a:cubicBezTo>
                    <a:pt x="365" y="274"/>
                    <a:pt x="243" y="547"/>
                    <a:pt x="61" y="790"/>
                  </a:cubicBezTo>
                  <a:cubicBezTo>
                    <a:pt x="0" y="882"/>
                    <a:pt x="0" y="882"/>
                    <a:pt x="0" y="882"/>
                  </a:cubicBezTo>
                  <a:cubicBezTo>
                    <a:pt x="31" y="1003"/>
                    <a:pt x="31" y="1003"/>
                    <a:pt x="31" y="1003"/>
                  </a:cubicBezTo>
                  <a:cubicBezTo>
                    <a:pt x="243" y="1397"/>
                    <a:pt x="668" y="1822"/>
                    <a:pt x="1124" y="2005"/>
                  </a:cubicBezTo>
                  <a:cubicBezTo>
                    <a:pt x="1185" y="2065"/>
                    <a:pt x="1185" y="2065"/>
                    <a:pt x="1185" y="2065"/>
                  </a:cubicBezTo>
                  <a:cubicBezTo>
                    <a:pt x="1275" y="2005"/>
                    <a:pt x="1275" y="2005"/>
                    <a:pt x="1275" y="2005"/>
                  </a:cubicBezTo>
                  <a:cubicBezTo>
                    <a:pt x="1671" y="1853"/>
                    <a:pt x="2035" y="1519"/>
                    <a:pt x="2247" y="1185"/>
                  </a:cubicBezTo>
                  <a:cubicBezTo>
                    <a:pt x="2278" y="1124"/>
                    <a:pt x="2339" y="1063"/>
                    <a:pt x="2339" y="1003"/>
                  </a:cubicBezTo>
                  <a:cubicBezTo>
                    <a:pt x="2400" y="882"/>
                    <a:pt x="2400" y="882"/>
                    <a:pt x="2400" y="882"/>
                  </a:cubicBezTo>
                  <a:cubicBezTo>
                    <a:pt x="2339" y="790"/>
                    <a:pt x="2339" y="790"/>
                    <a:pt x="2339" y="790"/>
                  </a:cubicBezTo>
                  <a:cubicBezTo>
                    <a:pt x="2126" y="486"/>
                    <a:pt x="2035" y="183"/>
                    <a:pt x="1974" y="0"/>
                  </a:cubicBezTo>
                  <a:cubicBezTo>
                    <a:pt x="1550" y="0"/>
                    <a:pt x="1550" y="0"/>
                    <a:pt x="1550" y="0"/>
                  </a:cubicBezTo>
                  <a:cubicBezTo>
                    <a:pt x="1580" y="213"/>
                    <a:pt x="1671" y="547"/>
                    <a:pt x="1914" y="912"/>
                  </a:cubicBezTo>
                </a:path>
              </a:pathLst>
            </a:custGeom>
            <a:grpFill/>
            <a:ln>
              <a:noFill/>
            </a:ln>
          </p:spPr>
        </p:sp>
        <p:sp>
          <p:nvSpPr>
            <p:cNvPr id="29" name="Freeform 8"/>
            <p:cNvSpPr/>
            <p:nvPr/>
          </p:nvSpPr>
          <p:spPr>
            <a:xfrm>
              <a:off x="8197560" y="2152440"/>
              <a:ext cx="1104480" cy="1661760"/>
            </a:xfrm>
            <a:custGeom>
              <a:avLst/>
              <a:gdLst/>
              <a:ahLst/>
              <a:cxnLst/>
              <a:rect l="0" t="0" r="r" b="b"/>
              <a:pathLst>
                <a:path w="3068" h="4616">
                  <a:moveTo>
                    <a:pt x="790" y="3279"/>
                  </a:moveTo>
                  <a:lnTo>
                    <a:pt x="790" y="3279"/>
                  </a:lnTo>
                  <a:cubicBezTo>
                    <a:pt x="608" y="2885"/>
                    <a:pt x="426" y="2521"/>
                    <a:pt x="426" y="2156"/>
                  </a:cubicBezTo>
                  <a:cubicBezTo>
                    <a:pt x="456" y="1732"/>
                    <a:pt x="669" y="1306"/>
                    <a:pt x="1093" y="1003"/>
                  </a:cubicBezTo>
                  <a:cubicBezTo>
                    <a:pt x="1155" y="942"/>
                    <a:pt x="1367" y="790"/>
                    <a:pt x="1519" y="638"/>
                  </a:cubicBezTo>
                  <a:cubicBezTo>
                    <a:pt x="1701" y="790"/>
                    <a:pt x="1914" y="942"/>
                    <a:pt x="1974" y="1003"/>
                  </a:cubicBezTo>
                  <a:cubicBezTo>
                    <a:pt x="2369" y="1306"/>
                    <a:pt x="2612" y="1732"/>
                    <a:pt x="2612" y="2156"/>
                  </a:cubicBezTo>
                  <a:cubicBezTo>
                    <a:pt x="2642" y="2521"/>
                    <a:pt x="2460" y="2885"/>
                    <a:pt x="2278" y="3279"/>
                  </a:cubicBezTo>
                  <a:cubicBezTo>
                    <a:pt x="2126" y="3675"/>
                    <a:pt x="1914" y="4129"/>
                    <a:pt x="1852" y="4615"/>
                  </a:cubicBezTo>
                  <a:cubicBezTo>
                    <a:pt x="2308" y="4615"/>
                    <a:pt x="2308" y="4615"/>
                    <a:pt x="2308" y="4615"/>
                  </a:cubicBezTo>
                  <a:cubicBezTo>
                    <a:pt x="2338" y="4220"/>
                    <a:pt x="2521" y="3827"/>
                    <a:pt x="2673" y="3462"/>
                  </a:cubicBezTo>
                  <a:cubicBezTo>
                    <a:pt x="2885" y="3037"/>
                    <a:pt x="3067" y="2612"/>
                    <a:pt x="3067" y="2156"/>
                  </a:cubicBezTo>
                  <a:cubicBezTo>
                    <a:pt x="3067" y="1610"/>
                    <a:pt x="2764" y="1033"/>
                    <a:pt x="2248" y="669"/>
                  </a:cubicBezTo>
                  <a:cubicBezTo>
                    <a:pt x="2065" y="517"/>
                    <a:pt x="1822" y="334"/>
                    <a:pt x="1701" y="183"/>
                  </a:cubicBezTo>
                  <a:cubicBezTo>
                    <a:pt x="1519" y="0"/>
                    <a:pt x="1519" y="0"/>
                    <a:pt x="1519" y="0"/>
                  </a:cubicBezTo>
                  <a:cubicBezTo>
                    <a:pt x="1367" y="183"/>
                    <a:pt x="1367" y="183"/>
                    <a:pt x="1367" y="183"/>
                  </a:cubicBezTo>
                  <a:cubicBezTo>
                    <a:pt x="1185" y="364"/>
                    <a:pt x="881" y="607"/>
                    <a:pt x="820" y="669"/>
                  </a:cubicBezTo>
                  <a:cubicBezTo>
                    <a:pt x="304" y="1033"/>
                    <a:pt x="0" y="1610"/>
                    <a:pt x="0" y="2156"/>
                  </a:cubicBezTo>
                  <a:cubicBezTo>
                    <a:pt x="0" y="2612"/>
                    <a:pt x="183" y="3037"/>
                    <a:pt x="365" y="3462"/>
                  </a:cubicBezTo>
                  <a:cubicBezTo>
                    <a:pt x="547" y="3827"/>
                    <a:pt x="699" y="4220"/>
                    <a:pt x="759" y="4615"/>
                  </a:cubicBezTo>
                  <a:cubicBezTo>
                    <a:pt x="1215" y="4615"/>
                    <a:pt x="1215" y="4615"/>
                    <a:pt x="1215" y="4615"/>
                  </a:cubicBezTo>
                  <a:cubicBezTo>
                    <a:pt x="1155" y="4129"/>
                    <a:pt x="942" y="3675"/>
                    <a:pt x="790" y="3279"/>
                  </a:cubicBezTo>
                </a:path>
              </a:pathLst>
            </a:custGeom>
            <a:grpFill/>
            <a:ln>
              <a:noFill/>
            </a:ln>
          </p:spPr>
        </p:sp>
        <p:sp>
          <p:nvSpPr>
            <p:cNvPr id="30" name="Freeform 9"/>
            <p:cNvSpPr/>
            <p:nvPr/>
          </p:nvSpPr>
          <p:spPr>
            <a:xfrm>
              <a:off x="9181800" y="3048840"/>
              <a:ext cx="1148040" cy="765360"/>
            </a:xfrm>
            <a:custGeom>
              <a:avLst/>
              <a:gdLst/>
              <a:ahLst/>
              <a:cxnLst/>
              <a:rect l="0" t="0" r="r" b="b"/>
              <a:pathLst>
                <a:path w="3189" h="2126">
                  <a:moveTo>
                    <a:pt x="2824" y="486"/>
                  </a:moveTo>
                  <a:lnTo>
                    <a:pt x="2824" y="486"/>
                  </a:lnTo>
                  <a:cubicBezTo>
                    <a:pt x="2551" y="182"/>
                    <a:pt x="2186" y="0"/>
                    <a:pt x="1791" y="0"/>
                  </a:cubicBezTo>
                  <a:lnTo>
                    <a:pt x="1791" y="0"/>
                  </a:lnTo>
                  <a:cubicBezTo>
                    <a:pt x="1275" y="0"/>
                    <a:pt x="819" y="274"/>
                    <a:pt x="486" y="821"/>
                  </a:cubicBezTo>
                  <a:cubicBezTo>
                    <a:pt x="182" y="1275"/>
                    <a:pt x="30" y="1791"/>
                    <a:pt x="0" y="2125"/>
                  </a:cubicBezTo>
                  <a:cubicBezTo>
                    <a:pt x="455" y="2125"/>
                    <a:pt x="455" y="2125"/>
                    <a:pt x="455" y="2125"/>
                  </a:cubicBezTo>
                  <a:cubicBezTo>
                    <a:pt x="486" y="1852"/>
                    <a:pt x="607" y="1428"/>
                    <a:pt x="850" y="1063"/>
                  </a:cubicBezTo>
                  <a:cubicBezTo>
                    <a:pt x="1032" y="759"/>
                    <a:pt x="1336" y="425"/>
                    <a:pt x="1791" y="425"/>
                  </a:cubicBezTo>
                  <a:lnTo>
                    <a:pt x="1791" y="425"/>
                  </a:lnTo>
                  <a:cubicBezTo>
                    <a:pt x="2065" y="425"/>
                    <a:pt x="2308" y="547"/>
                    <a:pt x="2459" y="759"/>
                  </a:cubicBezTo>
                  <a:cubicBezTo>
                    <a:pt x="2641" y="972"/>
                    <a:pt x="2732" y="1245"/>
                    <a:pt x="2672" y="1548"/>
                  </a:cubicBezTo>
                  <a:cubicBezTo>
                    <a:pt x="3097" y="1639"/>
                    <a:pt x="3097" y="1639"/>
                    <a:pt x="3097" y="1639"/>
                  </a:cubicBezTo>
                  <a:cubicBezTo>
                    <a:pt x="3188" y="1215"/>
                    <a:pt x="3067" y="789"/>
                    <a:pt x="2824" y="486"/>
                  </a:cubicBezTo>
                </a:path>
              </a:pathLst>
            </a:custGeom>
            <a:grpFill/>
            <a:ln>
              <a:noFill/>
            </a:ln>
          </p:spPr>
        </p:sp>
        <p:sp>
          <p:nvSpPr>
            <p:cNvPr id="31" name="Freeform 10"/>
            <p:cNvSpPr/>
            <p:nvPr/>
          </p:nvSpPr>
          <p:spPr>
            <a:xfrm>
              <a:off x="7170120" y="3048840"/>
              <a:ext cx="1148040" cy="765360"/>
            </a:xfrm>
            <a:custGeom>
              <a:avLst/>
              <a:gdLst/>
              <a:ahLst/>
              <a:cxnLst/>
              <a:rect l="0" t="0" r="r" b="b"/>
              <a:pathLst>
                <a:path w="3189" h="2126">
                  <a:moveTo>
                    <a:pt x="2703" y="821"/>
                  </a:moveTo>
                  <a:lnTo>
                    <a:pt x="2703" y="821"/>
                  </a:lnTo>
                  <a:cubicBezTo>
                    <a:pt x="2368" y="274"/>
                    <a:pt x="1882" y="0"/>
                    <a:pt x="1397" y="0"/>
                  </a:cubicBezTo>
                  <a:cubicBezTo>
                    <a:pt x="1366" y="0"/>
                    <a:pt x="1366" y="0"/>
                    <a:pt x="1366" y="0"/>
                  </a:cubicBezTo>
                  <a:cubicBezTo>
                    <a:pt x="972" y="0"/>
                    <a:pt x="607" y="182"/>
                    <a:pt x="364" y="486"/>
                  </a:cubicBezTo>
                  <a:cubicBezTo>
                    <a:pt x="122" y="789"/>
                    <a:pt x="0" y="1215"/>
                    <a:pt x="90" y="1639"/>
                  </a:cubicBezTo>
                  <a:cubicBezTo>
                    <a:pt x="516" y="1548"/>
                    <a:pt x="516" y="1548"/>
                    <a:pt x="516" y="1548"/>
                  </a:cubicBezTo>
                  <a:cubicBezTo>
                    <a:pt x="455" y="1275"/>
                    <a:pt x="546" y="972"/>
                    <a:pt x="698" y="759"/>
                  </a:cubicBezTo>
                  <a:cubicBezTo>
                    <a:pt x="881" y="547"/>
                    <a:pt x="1123" y="425"/>
                    <a:pt x="1366" y="425"/>
                  </a:cubicBezTo>
                  <a:lnTo>
                    <a:pt x="1366" y="425"/>
                  </a:lnTo>
                  <a:cubicBezTo>
                    <a:pt x="1852" y="425"/>
                    <a:pt x="2155" y="759"/>
                    <a:pt x="2338" y="1063"/>
                  </a:cubicBezTo>
                  <a:cubicBezTo>
                    <a:pt x="2581" y="1428"/>
                    <a:pt x="2703" y="1852"/>
                    <a:pt x="2733" y="2125"/>
                  </a:cubicBezTo>
                  <a:cubicBezTo>
                    <a:pt x="3188" y="2125"/>
                    <a:pt x="3188" y="2125"/>
                    <a:pt x="3188" y="2125"/>
                  </a:cubicBezTo>
                  <a:cubicBezTo>
                    <a:pt x="3158" y="1791"/>
                    <a:pt x="3006" y="1275"/>
                    <a:pt x="2703" y="821"/>
                  </a:cubicBezTo>
                </a:path>
              </a:pathLst>
            </a:custGeom>
            <a:grpFill/>
            <a:ln>
              <a:noFill/>
            </a:ln>
          </p:spPr>
        </p:sp>
        <p:sp>
          <p:nvSpPr>
            <p:cNvPr id="32" name="Freeform 11"/>
            <p:cNvSpPr/>
            <p:nvPr/>
          </p:nvSpPr>
          <p:spPr>
            <a:xfrm>
              <a:off x="7847640" y="3956040"/>
              <a:ext cx="1804320" cy="153360"/>
            </a:xfrm>
            <a:custGeom>
              <a:avLst/>
              <a:gdLst/>
              <a:ahLst/>
              <a:cxnLst/>
              <a:rect l="0" t="0" r="r" b="b"/>
              <a:pathLst>
                <a:path w="5012" h="426">
                  <a:moveTo>
                    <a:pt x="5011" y="425"/>
                  </a:moveTo>
                  <a:lnTo>
                    <a:pt x="0" y="425"/>
                  </a:lnTo>
                  <a:lnTo>
                    <a:pt x="0" y="0"/>
                  </a:lnTo>
                  <a:lnTo>
                    <a:pt x="5011" y="0"/>
                  </a:lnTo>
                  <a:lnTo>
                    <a:pt x="5011" y="425"/>
                  </a:lnTo>
                </a:path>
              </a:pathLst>
            </a:custGeom>
            <a:grpFill/>
            <a:ln>
              <a:noFill/>
            </a:ln>
          </p:spPr>
        </p:sp>
      </p:grpSp>
      <p:sp>
        <p:nvSpPr>
          <p:cNvPr id="9" name="Footer Placeholder 8"/>
          <p:cNvSpPr>
            <a:spLocks noGrp="1"/>
          </p:cNvSpPr>
          <p:nvPr>
            <p:ph type="ftr" sz="quarter" idx="11"/>
          </p:nvPr>
        </p:nvSpPr>
        <p:spPr/>
        <p:txBody>
          <a:bodyPr/>
          <a:lstStyle>
            <a:lvl1pPr>
              <a:defRPr>
                <a:solidFill>
                  <a:schemeClr val="bg1"/>
                </a:solidFill>
              </a:defRPr>
            </a:lvl1pPr>
          </a:lstStyle>
          <a:p>
            <a:pPr marL="9525" defTabSz="685800">
              <a:spcBef>
                <a:spcPts val="83"/>
              </a:spcBef>
            </a:pPr>
            <a:r>
              <a:rPr lang="en-US" spc="56">
                <a:solidFill>
                  <a:srgbClr val="FFFFFF"/>
                </a:solidFill>
              </a:rPr>
              <a:t>© </a:t>
            </a:r>
            <a:r>
              <a:rPr lang="en-US" spc="-4">
                <a:solidFill>
                  <a:srgbClr val="FFFFFF"/>
                </a:solidFill>
              </a:rPr>
              <a:t>The </a:t>
            </a:r>
            <a:r>
              <a:rPr lang="en-US" spc="-15">
                <a:solidFill>
                  <a:srgbClr val="FFFFFF"/>
                </a:solidFill>
              </a:rPr>
              <a:t>Scout Association</a:t>
            </a:r>
            <a:endParaRPr lang="en-US" spc="-15" dirty="0">
              <a:solidFill>
                <a:srgbClr val="FFFFFF"/>
              </a:solidFill>
            </a:endParaRPr>
          </a:p>
        </p:txBody>
      </p:sp>
      <p:sp>
        <p:nvSpPr>
          <p:cNvPr id="10" name="Slide Number Placeholder 9"/>
          <p:cNvSpPr>
            <a:spLocks noGrp="1"/>
          </p:cNvSpPr>
          <p:nvPr>
            <p:ph type="sldNum" sz="quarter" idx="12"/>
          </p:nvPr>
        </p:nvSpPr>
        <p:spPr/>
        <p:txBody>
          <a:bodyPr/>
          <a:lstStyle>
            <a:lvl1pPr>
              <a:defRPr>
                <a:solidFill>
                  <a:schemeClr val="bg1"/>
                </a:solidFill>
              </a:defRPr>
            </a:lvl1pPr>
          </a:lstStyle>
          <a:p>
            <a:pPr marL="19050" defTabSz="685800">
              <a:spcBef>
                <a:spcPts val="83"/>
              </a:spcBef>
            </a:pPr>
            <a:fld id="{81D60167-4931-47E6-BA6A-407CBD079E47}" type="slidenum">
              <a:rPr lang="uk-UA" spc="26" smtClean="0">
                <a:solidFill>
                  <a:srgbClr val="FFFFFF"/>
                </a:solidFill>
              </a:rPr>
              <a:pPr marL="19050" defTabSz="685800">
                <a:spcBef>
                  <a:spcPts val="83"/>
                </a:spcBef>
              </a:pPr>
              <a:t>‹#›</a:t>
            </a:fld>
            <a:endParaRPr lang="uk-UA" spc="26" dirty="0">
              <a:solidFill>
                <a:srgbClr val="FFFFFF"/>
              </a:solidFill>
            </a:endParaRPr>
          </a:p>
        </p:txBody>
      </p:sp>
      <p:sp>
        <p:nvSpPr>
          <p:cNvPr id="14" name="Text Placeholder 13">
            <a:extLst>
              <a:ext uri="{FF2B5EF4-FFF2-40B4-BE49-F238E27FC236}">
                <a16:creationId xmlns:a16="http://schemas.microsoft.com/office/drawing/2014/main" id="{84D27C4D-6128-C640-8C87-936D9CB8B7A3}"/>
              </a:ext>
            </a:extLst>
          </p:cNvPr>
          <p:cNvSpPr>
            <a:spLocks noGrp="1"/>
          </p:cNvSpPr>
          <p:nvPr>
            <p:ph type="body" sz="quarter" idx="14"/>
          </p:nvPr>
        </p:nvSpPr>
        <p:spPr>
          <a:xfrm>
            <a:off x="2123782" y="1801909"/>
            <a:ext cx="7944437" cy="1981312"/>
          </a:xfrm>
        </p:spPr>
        <p:txBody>
          <a:bodyPr>
            <a:spAutoFit/>
          </a:bodyPr>
          <a:lstStyle>
            <a:lvl1pPr marL="13500" indent="0">
              <a:lnSpc>
                <a:spcPts val="2700"/>
              </a:lnSpc>
              <a:buClr>
                <a:schemeClr val="bg1"/>
              </a:buClr>
              <a:buFont typeface="Arial" panose="020B0604020202020204" pitchFamily="34" charset="0"/>
              <a:buNone/>
              <a:defRPr sz="2550">
                <a:solidFill>
                  <a:schemeClr val="bg1"/>
                </a:solidFill>
              </a:defRPr>
            </a:lvl1pPr>
            <a:lvl2pPr marL="13500" indent="0">
              <a:lnSpc>
                <a:spcPts val="2700"/>
              </a:lnSpc>
              <a:buClr>
                <a:schemeClr val="bg1"/>
              </a:buClr>
              <a:buFont typeface="Arial" panose="020B0604020202020204" pitchFamily="34" charset="0"/>
              <a:buNone/>
              <a:defRPr sz="2550">
                <a:solidFill>
                  <a:schemeClr val="bg1"/>
                </a:solidFill>
              </a:defRPr>
            </a:lvl2pPr>
            <a:lvl3pPr marL="13500" indent="0">
              <a:lnSpc>
                <a:spcPts val="2700"/>
              </a:lnSpc>
              <a:buClr>
                <a:schemeClr val="bg1"/>
              </a:buClr>
              <a:buFont typeface="Arial" panose="020B0604020202020204" pitchFamily="34" charset="0"/>
              <a:buNone/>
              <a:defRPr sz="2550">
                <a:solidFill>
                  <a:schemeClr val="bg1"/>
                </a:solidFill>
              </a:defRPr>
            </a:lvl3pPr>
            <a:lvl4pPr marL="13500" indent="0">
              <a:lnSpc>
                <a:spcPts val="2700"/>
              </a:lnSpc>
              <a:buClr>
                <a:schemeClr val="bg1"/>
              </a:buClr>
              <a:buFont typeface="Arial" panose="020B0604020202020204" pitchFamily="34" charset="0"/>
              <a:buNone/>
              <a:defRPr sz="2550">
                <a:solidFill>
                  <a:schemeClr val="bg1"/>
                </a:solidFill>
              </a:defRPr>
            </a:lvl4pPr>
            <a:lvl5pPr marL="13500" indent="0">
              <a:lnSpc>
                <a:spcPts val="2700"/>
              </a:lnSpc>
              <a:buClr>
                <a:schemeClr val="bg1"/>
              </a:buClr>
              <a:buFont typeface="Arial" panose="020B0604020202020204" pitchFamily="34" charset="0"/>
              <a:buNone/>
              <a:defRPr sz="255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69234355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Quotes">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tx1"/>
                </a:solidFill>
              </a:defRPr>
            </a:lvl1pPr>
          </a:lstStyle>
          <a:p>
            <a:r>
              <a:rPr lang="en-US" dirty="0"/>
              <a:t>Presentation title</a:t>
            </a:r>
            <a:endParaRPr dirty="0"/>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a:defRPr lang="en-US" sz="1350" b="0" i="0" kern="1200" spc="-4" dirty="0" smtClean="0">
                <a:solidFill>
                  <a:schemeClr val="tx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dirty="0"/>
              <a:t>Page heading</a:t>
            </a:r>
            <a:endParaRPr dirty="0"/>
          </a:p>
        </p:txBody>
      </p:sp>
      <p:sp>
        <p:nvSpPr>
          <p:cNvPr id="5" name="Holder 5"/>
          <p:cNvSpPr>
            <a:spLocks noGrp="1"/>
          </p:cNvSpPr>
          <p:nvPr>
            <p:ph type="dt" sz="half" idx="6"/>
          </p:nvPr>
        </p:nvSpPr>
        <p:spPr/>
        <p:txBody>
          <a:bodyPr lIns="0" tIns="0" rIns="0" bIns="0"/>
          <a:lstStyle>
            <a:lvl1pPr algn="l">
              <a:defRPr>
                <a:solidFill>
                  <a:schemeClr val="tx1"/>
                </a:solidFill>
              </a:defRPr>
            </a:lvl1pPr>
          </a:lstStyle>
          <a:p>
            <a:r>
              <a:rPr lang="mr-IN">
                <a:solidFill>
                  <a:srgbClr val="000000"/>
                </a:solidFill>
              </a:rPr>
              <a:t>18/02/2018</a:t>
            </a:r>
            <a:endParaRPr lang="mr-IN" dirty="0">
              <a:solidFill>
                <a:srgbClr val="000000"/>
              </a:solidFill>
            </a:endParaRPr>
          </a:p>
        </p:txBody>
      </p:sp>
      <p:grpSp>
        <p:nvGrpSpPr>
          <p:cNvPr id="21" name="Group 20"/>
          <p:cNvGrpSpPr/>
          <p:nvPr userDrawn="1"/>
        </p:nvGrpSpPr>
        <p:grpSpPr>
          <a:xfrm>
            <a:off x="10077450" y="359569"/>
            <a:ext cx="1752622" cy="493120"/>
            <a:chOff x="228240" y="2152440"/>
            <a:chExt cx="10101600" cy="2842200"/>
          </a:xfrm>
          <a:solidFill>
            <a:schemeClr val="tx2"/>
          </a:solidFill>
        </p:grpSpPr>
        <p:sp>
          <p:nvSpPr>
            <p:cNvPr id="22" name="Freeform 1"/>
            <p:cNvSpPr/>
            <p:nvPr/>
          </p:nvSpPr>
          <p:spPr>
            <a:xfrm>
              <a:off x="228240" y="3147480"/>
              <a:ext cx="1115280" cy="1442880"/>
            </a:xfrm>
            <a:custGeom>
              <a:avLst/>
              <a:gdLst/>
              <a:ahLst/>
              <a:cxnLst/>
              <a:rect l="0" t="0" r="r" b="b"/>
              <a:pathLst>
                <a:path w="3098" h="4008">
                  <a:moveTo>
                    <a:pt x="0" y="3369"/>
                  </a:moveTo>
                  <a:lnTo>
                    <a:pt x="0" y="3369"/>
                  </a:lnTo>
                  <a:cubicBezTo>
                    <a:pt x="516" y="2762"/>
                    <a:pt x="516" y="2762"/>
                    <a:pt x="516" y="2762"/>
                  </a:cubicBezTo>
                  <a:cubicBezTo>
                    <a:pt x="880" y="3065"/>
                    <a:pt x="1245" y="3248"/>
                    <a:pt x="1670" y="3248"/>
                  </a:cubicBezTo>
                  <a:cubicBezTo>
                    <a:pt x="2035" y="3248"/>
                    <a:pt x="2247" y="3096"/>
                    <a:pt x="2247" y="2883"/>
                  </a:cubicBezTo>
                  <a:cubicBezTo>
                    <a:pt x="2247" y="2853"/>
                    <a:pt x="2247" y="2853"/>
                    <a:pt x="2247" y="2853"/>
                  </a:cubicBezTo>
                  <a:cubicBezTo>
                    <a:pt x="2247" y="2641"/>
                    <a:pt x="2095" y="2549"/>
                    <a:pt x="1458" y="2367"/>
                  </a:cubicBezTo>
                  <a:cubicBezTo>
                    <a:pt x="668" y="2155"/>
                    <a:pt x="152" y="1942"/>
                    <a:pt x="152" y="1184"/>
                  </a:cubicBezTo>
                  <a:cubicBezTo>
                    <a:pt x="152" y="1154"/>
                    <a:pt x="152" y="1154"/>
                    <a:pt x="152" y="1154"/>
                  </a:cubicBezTo>
                  <a:cubicBezTo>
                    <a:pt x="152" y="455"/>
                    <a:pt x="729" y="0"/>
                    <a:pt x="1518" y="0"/>
                  </a:cubicBezTo>
                  <a:cubicBezTo>
                    <a:pt x="2095" y="0"/>
                    <a:pt x="2581" y="182"/>
                    <a:pt x="2976" y="485"/>
                  </a:cubicBezTo>
                  <a:cubicBezTo>
                    <a:pt x="2521" y="1123"/>
                    <a:pt x="2521" y="1123"/>
                    <a:pt x="2521" y="1123"/>
                  </a:cubicBezTo>
                  <a:cubicBezTo>
                    <a:pt x="2187" y="911"/>
                    <a:pt x="1852" y="758"/>
                    <a:pt x="1518" y="758"/>
                  </a:cubicBezTo>
                  <a:cubicBezTo>
                    <a:pt x="1185" y="758"/>
                    <a:pt x="1002" y="911"/>
                    <a:pt x="1002" y="1093"/>
                  </a:cubicBezTo>
                  <a:lnTo>
                    <a:pt x="1002" y="1093"/>
                  </a:lnTo>
                  <a:cubicBezTo>
                    <a:pt x="1002" y="1365"/>
                    <a:pt x="1185" y="1426"/>
                    <a:pt x="1852" y="1608"/>
                  </a:cubicBezTo>
                  <a:cubicBezTo>
                    <a:pt x="2642" y="1820"/>
                    <a:pt x="3097" y="2093"/>
                    <a:pt x="3097" y="2792"/>
                  </a:cubicBezTo>
                  <a:lnTo>
                    <a:pt x="3097" y="2792"/>
                  </a:lnTo>
                  <a:cubicBezTo>
                    <a:pt x="3097" y="3551"/>
                    <a:pt x="2490" y="4007"/>
                    <a:pt x="1670" y="4007"/>
                  </a:cubicBezTo>
                  <a:cubicBezTo>
                    <a:pt x="1063" y="4007"/>
                    <a:pt x="486" y="3794"/>
                    <a:pt x="0" y="3369"/>
                  </a:cubicBezTo>
                </a:path>
              </a:pathLst>
            </a:custGeom>
            <a:grpFill/>
            <a:ln>
              <a:noFill/>
            </a:ln>
          </p:spPr>
        </p:sp>
        <p:sp>
          <p:nvSpPr>
            <p:cNvPr id="23" name="Freeform 2"/>
            <p:cNvSpPr/>
            <p:nvPr/>
          </p:nvSpPr>
          <p:spPr>
            <a:xfrm>
              <a:off x="1452600" y="3475440"/>
              <a:ext cx="995400" cy="1114920"/>
            </a:xfrm>
            <a:custGeom>
              <a:avLst/>
              <a:gdLst/>
              <a:ahLst/>
              <a:cxnLst/>
              <a:rect l="0" t="0" r="r" b="b"/>
              <a:pathLst>
                <a:path w="2765" h="3097">
                  <a:moveTo>
                    <a:pt x="0" y="1547"/>
                  </a:moveTo>
                  <a:lnTo>
                    <a:pt x="0" y="1547"/>
                  </a:lnTo>
                  <a:lnTo>
                    <a:pt x="0" y="1547"/>
                  </a:lnTo>
                  <a:cubicBezTo>
                    <a:pt x="0" y="697"/>
                    <a:pt x="668" y="0"/>
                    <a:pt x="1579" y="0"/>
                  </a:cubicBezTo>
                  <a:cubicBezTo>
                    <a:pt x="2126" y="0"/>
                    <a:pt x="2490" y="182"/>
                    <a:pt x="2764" y="485"/>
                  </a:cubicBezTo>
                  <a:cubicBezTo>
                    <a:pt x="2247" y="1061"/>
                    <a:pt x="2247" y="1061"/>
                    <a:pt x="2247" y="1061"/>
                  </a:cubicBezTo>
                  <a:cubicBezTo>
                    <a:pt x="2065" y="849"/>
                    <a:pt x="1852" y="728"/>
                    <a:pt x="1579" y="728"/>
                  </a:cubicBezTo>
                  <a:cubicBezTo>
                    <a:pt x="1154" y="728"/>
                    <a:pt x="851" y="1092"/>
                    <a:pt x="851" y="1547"/>
                  </a:cubicBezTo>
                  <a:lnTo>
                    <a:pt x="851" y="1547"/>
                  </a:lnTo>
                  <a:cubicBezTo>
                    <a:pt x="851" y="2003"/>
                    <a:pt x="1124" y="2367"/>
                    <a:pt x="1610" y="2367"/>
                  </a:cubicBezTo>
                  <a:cubicBezTo>
                    <a:pt x="1883" y="2367"/>
                    <a:pt x="2065" y="2246"/>
                    <a:pt x="2278" y="2064"/>
                  </a:cubicBezTo>
                  <a:cubicBezTo>
                    <a:pt x="2764" y="2550"/>
                    <a:pt x="2764" y="2550"/>
                    <a:pt x="2764" y="2550"/>
                  </a:cubicBezTo>
                  <a:cubicBezTo>
                    <a:pt x="2490" y="2883"/>
                    <a:pt x="2157" y="3096"/>
                    <a:pt x="1549" y="3096"/>
                  </a:cubicBezTo>
                  <a:cubicBezTo>
                    <a:pt x="668" y="3096"/>
                    <a:pt x="0" y="2397"/>
                    <a:pt x="0" y="1547"/>
                  </a:cubicBezTo>
                </a:path>
              </a:pathLst>
            </a:custGeom>
            <a:grpFill/>
            <a:ln>
              <a:noFill/>
            </a:ln>
          </p:spPr>
        </p:sp>
        <p:sp>
          <p:nvSpPr>
            <p:cNvPr id="24" name="Freeform 3"/>
            <p:cNvSpPr/>
            <p:nvPr/>
          </p:nvSpPr>
          <p:spPr>
            <a:xfrm>
              <a:off x="2513160" y="3475440"/>
              <a:ext cx="1159200" cy="1114920"/>
            </a:xfrm>
            <a:custGeom>
              <a:avLst/>
              <a:gdLst/>
              <a:ahLst/>
              <a:cxnLst/>
              <a:rect l="0" t="0" r="r" b="b"/>
              <a:pathLst>
                <a:path w="3220" h="3097">
                  <a:moveTo>
                    <a:pt x="2399" y="1547"/>
                  </a:moveTo>
                  <a:lnTo>
                    <a:pt x="2399" y="1547"/>
                  </a:lnTo>
                  <a:lnTo>
                    <a:pt x="2399" y="1547"/>
                  </a:lnTo>
                  <a:cubicBezTo>
                    <a:pt x="2399" y="1122"/>
                    <a:pt x="2065" y="728"/>
                    <a:pt x="1609" y="728"/>
                  </a:cubicBezTo>
                  <a:cubicBezTo>
                    <a:pt x="1123" y="728"/>
                    <a:pt x="820" y="1092"/>
                    <a:pt x="820" y="1547"/>
                  </a:cubicBezTo>
                  <a:lnTo>
                    <a:pt x="820" y="1547"/>
                  </a:lnTo>
                  <a:cubicBezTo>
                    <a:pt x="820" y="1972"/>
                    <a:pt x="1154" y="2367"/>
                    <a:pt x="1609" y="2367"/>
                  </a:cubicBezTo>
                  <a:cubicBezTo>
                    <a:pt x="2095" y="2367"/>
                    <a:pt x="2399" y="2003"/>
                    <a:pt x="2399" y="1547"/>
                  </a:cubicBezTo>
                  <a:moveTo>
                    <a:pt x="0" y="1547"/>
                  </a:moveTo>
                  <a:lnTo>
                    <a:pt x="0" y="1547"/>
                  </a:lnTo>
                  <a:lnTo>
                    <a:pt x="0" y="1547"/>
                  </a:lnTo>
                  <a:cubicBezTo>
                    <a:pt x="0" y="697"/>
                    <a:pt x="698" y="0"/>
                    <a:pt x="1609" y="0"/>
                  </a:cubicBezTo>
                  <a:cubicBezTo>
                    <a:pt x="2551" y="0"/>
                    <a:pt x="3219" y="667"/>
                    <a:pt x="3219" y="1547"/>
                  </a:cubicBezTo>
                  <a:lnTo>
                    <a:pt x="3219" y="1547"/>
                  </a:lnTo>
                  <a:cubicBezTo>
                    <a:pt x="3219" y="2397"/>
                    <a:pt x="2521" y="3096"/>
                    <a:pt x="1609" y="3096"/>
                  </a:cubicBezTo>
                  <a:cubicBezTo>
                    <a:pt x="668" y="3096"/>
                    <a:pt x="0" y="2428"/>
                    <a:pt x="0" y="1547"/>
                  </a:cubicBezTo>
                </a:path>
              </a:pathLst>
            </a:custGeom>
            <a:grpFill/>
            <a:ln>
              <a:noFill/>
            </a:ln>
          </p:spPr>
        </p:sp>
        <p:sp>
          <p:nvSpPr>
            <p:cNvPr id="25" name="Freeform 4"/>
            <p:cNvSpPr/>
            <p:nvPr/>
          </p:nvSpPr>
          <p:spPr>
            <a:xfrm>
              <a:off x="3792240" y="3497040"/>
              <a:ext cx="984240" cy="1093320"/>
            </a:xfrm>
            <a:custGeom>
              <a:avLst/>
              <a:gdLst/>
              <a:ahLst/>
              <a:cxnLst/>
              <a:rect l="0" t="0" r="r" b="b"/>
              <a:pathLst>
                <a:path w="2734" h="3037">
                  <a:moveTo>
                    <a:pt x="0" y="1912"/>
                  </a:moveTo>
                  <a:lnTo>
                    <a:pt x="0" y="1912"/>
                  </a:lnTo>
                  <a:cubicBezTo>
                    <a:pt x="0" y="0"/>
                    <a:pt x="0" y="0"/>
                    <a:pt x="0" y="0"/>
                  </a:cubicBezTo>
                  <a:cubicBezTo>
                    <a:pt x="850" y="0"/>
                    <a:pt x="850" y="0"/>
                    <a:pt x="850" y="0"/>
                  </a:cubicBezTo>
                  <a:cubicBezTo>
                    <a:pt x="850" y="1639"/>
                    <a:pt x="850" y="1639"/>
                    <a:pt x="850" y="1639"/>
                  </a:cubicBezTo>
                  <a:cubicBezTo>
                    <a:pt x="850" y="2064"/>
                    <a:pt x="1033" y="2247"/>
                    <a:pt x="1367" y="2247"/>
                  </a:cubicBezTo>
                  <a:cubicBezTo>
                    <a:pt x="1670" y="2247"/>
                    <a:pt x="1883" y="2064"/>
                    <a:pt x="1883" y="1639"/>
                  </a:cubicBezTo>
                  <a:cubicBezTo>
                    <a:pt x="1883" y="0"/>
                    <a:pt x="1883" y="0"/>
                    <a:pt x="1883" y="0"/>
                  </a:cubicBezTo>
                  <a:cubicBezTo>
                    <a:pt x="2733" y="0"/>
                    <a:pt x="2733" y="0"/>
                    <a:pt x="2733" y="0"/>
                  </a:cubicBezTo>
                  <a:cubicBezTo>
                    <a:pt x="2733" y="2976"/>
                    <a:pt x="2733" y="2976"/>
                    <a:pt x="2733" y="2976"/>
                  </a:cubicBezTo>
                  <a:cubicBezTo>
                    <a:pt x="1883" y="2976"/>
                    <a:pt x="1883" y="2976"/>
                    <a:pt x="1883" y="2976"/>
                  </a:cubicBezTo>
                  <a:cubicBezTo>
                    <a:pt x="1883" y="2550"/>
                    <a:pt x="1883" y="2550"/>
                    <a:pt x="1883" y="2550"/>
                  </a:cubicBezTo>
                  <a:cubicBezTo>
                    <a:pt x="1700" y="2793"/>
                    <a:pt x="1427" y="3036"/>
                    <a:pt x="1002" y="3036"/>
                  </a:cubicBezTo>
                  <a:cubicBezTo>
                    <a:pt x="364" y="3036"/>
                    <a:pt x="0" y="2611"/>
                    <a:pt x="0" y="1912"/>
                  </a:cubicBezTo>
                </a:path>
              </a:pathLst>
            </a:custGeom>
            <a:grpFill/>
            <a:ln>
              <a:noFill/>
            </a:ln>
          </p:spPr>
        </p:sp>
        <p:sp>
          <p:nvSpPr>
            <p:cNvPr id="26" name="Freeform 5"/>
            <p:cNvSpPr/>
            <p:nvPr/>
          </p:nvSpPr>
          <p:spPr>
            <a:xfrm>
              <a:off x="4951080" y="3223800"/>
              <a:ext cx="557640" cy="1355760"/>
            </a:xfrm>
            <a:custGeom>
              <a:avLst/>
              <a:gdLst/>
              <a:ahLst/>
              <a:cxnLst/>
              <a:rect l="0" t="0" r="r" b="b"/>
              <a:pathLst>
                <a:path w="1549" h="3766">
                  <a:moveTo>
                    <a:pt x="0" y="2884"/>
                  </a:moveTo>
                  <a:lnTo>
                    <a:pt x="0" y="2884"/>
                  </a:lnTo>
                  <a:cubicBezTo>
                    <a:pt x="0" y="0"/>
                    <a:pt x="0" y="0"/>
                    <a:pt x="0" y="0"/>
                  </a:cubicBezTo>
                  <a:cubicBezTo>
                    <a:pt x="850" y="0"/>
                    <a:pt x="850" y="0"/>
                    <a:pt x="850" y="0"/>
                  </a:cubicBezTo>
                  <a:cubicBezTo>
                    <a:pt x="850" y="759"/>
                    <a:pt x="850" y="759"/>
                    <a:pt x="850" y="759"/>
                  </a:cubicBezTo>
                  <a:cubicBezTo>
                    <a:pt x="1548" y="759"/>
                    <a:pt x="1548" y="759"/>
                    <a:pt x="1548" y="759"/>
                  </a:cubicBezTo>
                  <a:cubicBezTo>
                    <a:pt x="1548" y="1487"/>
                    <a:pt x="1548" y="1487"/>
                    <a:pt x="1548" y="1487"/>
                  </a:cubicBezTo>
                  <a:cubicBezTo>
                    <a:pt x="850" y="1487"/>
                    <a:pt x="850" y="1487"/>
                    <a:pt x="850" y="1487"/>
                  </a:cubicBezTo>
                  <a:cubicBezTo>
                    <a:pt x="850" y="2732"/>
                    <a:pt x="850" y="2732"/>
                    <a:pt x="850" y="2732"/>
                  </a:cubicBezTo>
                  <a:cubicBezTo>
                    <a:pt x="850" y="2945"/>
                    <a:pt x="941" y="3036"/>
                    <a:pt x="1122" y="3036"/>
                  </a:cubicBezTo>
                  <a:cubicBezTo>
                    <a:pt x="1274" y="3036"/>
                    <a:pt x="1396" y="3006"/>
                    <a:pt x="1517" y="2914"/>
                  </a:cubicBezTo>
                  <a:cubicBezTo>
                    <a:pt x="1517" y="3613"/>
                    <a:pt x="1517" y="3613"/>
                    <a:pt x="1517" y="3613"/>
                  </a:cubicBezTo>
                  <a:cubicBezTo>
                    <a:pt x="1365" y="3703"/>
                    <a:pt x="1153" y="3765"/>
                    <a:pt x="881" y="3765"/>
                  </a:cubicBezTo>
                  <a:cubicBezTo>
                    <a:pt x="334" y="3765"/>
                    <a:pt x="0" y="3582"/>
                    <a:pt x="0" y="2884"/>
                  </a:cubicBezTo>
                </a:path>
              </a:pathLst>
            </a:custGeom>
            <a:grpFill/>
            <a:ln>
              <a:noFill/>
            </a:ln>
          </p:spPr>
        </p:sp>
        <p:sp>
          <p:nvSpPr>
            <p:cNvPr id="27" name="Freeform 6"/>
            <p:cNvSpPr/>
            <p:nvPr/>
          </p:nvSpPr>
          <p:spPr>
            <a:xfrm>
              <a:off x="5639760" y="3475440"/>
              <a:ext cx="874800" cy="1114920"/>
            </a:xfrm>
            <a:custGeom>
              <a:avLst/>
              <a:gdLst/>
              <a:ahLst/>
              <a:cxnLst/>
              <a:rect l="0" t="0" r="r" b="b"/>
              <a:pathLst>
                <a:path w="2430" h="3097">
                  <a:moveTo>
                    <a:pt x="0" y="2640"/>
                  </a:moveTo>
                  <a:lnTo>
                    <a:pt x="0" y="2640"/>
                  </a:lnTo>
                  <a:cubicBezTo>
                    <a:pt x="364" y="2094"/>
                    <a:pt x="364" y="2094"/>
                    <a:pt x="364" y="2094"/>
                  </a:cubicBezTo>
                  <a:cubicBezTo>
                    <a:pt x="697" y="2307"/>
                    <a:pt x="1032" y="2428"/>
                    <a:pt x="1305" y="2428"/>
                  </a:cubicBezTo>
                  <a:cubicBezTo>
                    <a:pt x="1548" y="2428"/>
                    <a:pt x="1669" y="2337"/>
                    <a:pt x="1669" y="2215"/>
                  </a:cubicBezTo>
                  <a:lnTo>
                    <a:pt x="1669" y="2215"/>
                  </a:lnTo>
                  <a:cubicBezTo>
                    <a:pt x="1669" y="2033"/>
                    <a:pt x="1366" y="1972"/>
                    <a:pt x="1032" y="1851"/>
                  </a:cubicBezTo>
                  <a:cubicBezTo>
                    <a:pt x="637" y="1730"/>
                    <a:pt x="151" y="1547"/>
                    <a:pt x="151" y="971"/>
                  </a:cubicBezTo>
                  <a:cubicBezTo>
                    <a:pt x="151" y="940"/>
                    <a:pt x="151" y="940"/>
                    <a:pt x="151" y="940"/>
                  </a:cubicBezTo>
                  <a:cubicBezTo>
                    <a:pt x="151" y="332"/>
                    <a:pt x="637" y="0"/>
                    <a:pt x="1244" y="0"/>
                  </a:cubicBezTo>
                  <a:cubicBezTo>
                    <a:pt x="1609" y="0"/>
                    <a:pt x="2033" y="121"/>
                    <a:pt x="2368" y="363"/>
                  </a:cubicBezTo>
                  <a:cubicBezTo>
                    <a:pt x="2033" y="940"/>
                    <a:pt x="2033" y="940"/>
                    <a:pt x="2033" y="940"/>
                  </a:cubicBezTo>
                  <a:cubicBezTo>
                    <a:pt x="1730" y="758"/>
                    <a:pt x="1457" y="667"/>
                    <a:pt x="1214" y="667"/>
                  </a:cubicBezTo>
                  <a:cubicBezTo>
                    <a:pt x="1032" y="667"/>
                    <a:pt x="910" y="758"/>
                    <a:pt x="910" y="849"/>
                  </a:cubicBezTo>
                  <a:cubicBezTo>
                    <a:pt x="910" y="879"/>
                    <a:pt x="910" y="879"/>
                    <a:pt x="910" y="879"/>
                  </a:cubicBezTo>
                  <a:cubicBezTo>
                    <a:pt x="910" y="1031"/>
                    <a:pt x="1183" y="1122"/>
                    <a:pt x="1517" y="1244"/>
                  </a:cubicBezTo>
                  <a:cubicBezTo>
                    <a:pt x="1943" y="1365"/>
                    <a:pt x="2429" y="1578"/>
                    <a:pt x="2429" y="2124"/>
                  </a:cubicBezTo>
                  <a:lnTo>
                    <a:pt x="2429" y="2124"/>
                  </a:lnTo>
                  <a:cubicBezTo>
                    <a:pt x="2429" y="2793"/>
                    <a:pt x="1912" y="3096"/>
                    <a:pt x="1275" y="3096"/>
                  </a:cubicBezTo>
                  <a:cubicBezTo>
                    <a:pt x="850" y="3096"/>
                    <a:pt x="394" y="2944"/>
                    <a:pt x="0" y="2640"/>
                  </a:cubicBezTo>
                </a:path>
              </a:pathLst>
            </a:custGeom>
            <a:grpFill/>
            <a:ln>
              <a:noFill/>
            </a:ln>
          </p:spPr>
        </p:sp>
        <p:sp>
          <p:nvSpPr>
            <p:cNvPr id="28" name="Freeform 7"/>
            <p:cNvSpPr/>
            <p:nvPr/>
          </p:nvSpPr>
          <p:spPr>
            <a:xfrm>
              <a:off x="8317800" y="4250880"/>
              <a:ext cx="864360" cy="743760"/>
            </a:xfrm>
            <a:custGeom>
              <a:avLst/>
              <a:gdLst/>
              <a:ahLst/>
              <a:cxnLst/>
              <a:rect l="0" t="0" r="r" b="b"/>
              <a:pathLst>
                <a:path w="2401" h="2066">
                  <a:moveTo>
                    <a:pt x="1914" y="912"/>
                  </a:moveTo>
                  <a:lnTo>
                    <a:pt x="1914" y="912"/>
                  </a:lnTo>
                  <a:cubicBezTo>
                    <a:pt x="1883" y="942"/>
                    <a:pt x="1883" y="942"/>
                    <a:pt x="1883" y="942"/>
                  </a:cubicBezTo>
                  <a:cubicBezTo>
                    <a:pt x="1731" y="1185"/>
                    <a:pt x="1458" y="1428"/>
                    <a:pt x="1185" y="1579"/>
                  </a:cubicBezTo>
                  <a:cubicBezTo>
                    <a:pt x="911" y="1428"/>
                    <a:pt x="638" y="1185"/>
                    <a:pt x="486" y="912"/>
                  </a:cubicBezTo>
                  <a:cubicBezTo>
                    <a:pt x="729" y="547"/>
                    <a:pt x="821" y="213"/>
                    <a:pt x="851" y="0"/>
                  </a:cubicBezTo>
                  <a:cubicBezTo>
                    <a:pt x="425" y="0"/>
                    <a:pt x="425" y="0"/>
                    <a:pt x="425" y="0"/>
                  </a:cubicBezTo>
                  <a:cubicBezTo>
                    <a:pt x="365" y="274"/>
                    <a:pt x="243" y="547"/>
                    <a:pt x="61" y="790"/>
                  </a:cubicBezTo>
                  <a:cubicBezTo>
                    <a:pt x="0" y="882"/>
                    <a:pt x="0" y="882"/>
                    <a:pt x="0" y="882"/>
                  </a:cubicBezTo>
                  <a:cubicBezTo>
                    <a:pt x="31" y="1003"/>
                    <a:pt x="31" y="1003"/>
                    <a:pt x="31" y="1003"/>
                  </a:cubicBezTo>
                  <a:cubicBezTo>
                    <a:pt x="243" y="1397"/>
                    <a:pt x="668" y="1822"/>
                    <a:pt x="1124" y="2005"/>
                  </a:cubicBezTo>
                  <a:cubicBezTo>
                    <a:pt x="1185" y="2065"/>
                    <a:pt x="1185" y="2065"/>
                    <a:pt x="1185" y="2065"/>
                  </a:cubicBezTo>
                  <a:cubicBezTo>
                    <a:pt x="1275" y="2005"/>
                    <a:pt x="1275" y="2005"/>
                    <a:pt x="1275" y="2005"/>
                  </a:cubicBezTo>
                  <a:cubicBezTo>
                    <a:pt x="1671" y="1853"/>
                    <a:pt x="2035" y="1519"/>
                    <a:pt x="2247" y="1185"/>
                  </a:cubicBezTo>
                  <a:cubicBezTo>
                    <a:pt x="2278" y="1124"/>
                    <a:pt x="2339" y="1063"/>
                    <a:pt x="2339" y="1003"/>
                  </a:cubicBezTo>
                  <a:cubicBezTo>
                    <a:pt x="2400" y="882"/>
                    <a:pt x="2400" y="882"/>
                    <a:pt x="2400" y="882"/>
                  </a:cubicBezTo>
                  <a:cubicBezTo>
                    <a:pt x="2339" y="790"/>
                    <a:pt x="2339" y="790"/>
                    <a:pt x="2339" y="790"/>
                  </a:cubicBezTo>
                  <a:cubicBezTo>
                    <a:pt x="2126" y="486"/>
                    <a:pt x="2035" y="183"/>
                    <a:pt x="1974" y="0"/>
                  </a:cubicBezTo>
                  <a:cubicBezTo>
                    <a:pt x="1550" y="0"/>
                    <a:pt x="1550" y="0"/>
                    <a:pt x="1550" y="0"/>
                  </a:cubicBezTo>
                  <a:cubicBezTo>
                    <a:pt x="1580" y="213"/>
                    <a:pt x="1671" y="547"/>
                    <a:pt x="1914" y="912"/>
                  </a:cubicBezTo>
                </a:path>
              </a:pathLst>
            </a:custGeom>
            <a:grpFill/>
            <a:ln>
              <a:noFill/>
            </a:ln>
          </p:spPr>
        </p:sp>
        <p:sp>
          <p:nvSpPr>
            <p:cNvPr id="29" name="Freeform 8"/>
            <p:cNvSpPr/>
            <p:nvPr/>
          </p:nvSpPr>
          <p:spPr>
            <a:xfrm>
              <a:off x="8197560" y="2152440"/>
              <a:ext cx="1104480" cy="1661760"/>
            </a:xfrm>
            <a:custGeom>
              <a:avLst/>
              <a:gdLst/>
              <a:ahLst/>
              <a:cxnLst/>
              <a:rect l="0" t="0" r="r" b="b"/>
              <a:pathLst>
                <a:path w="3068" h="4616">
                  <a:moveTo>
                    <a:pt x="790" y="3279"/>
                  </a:moveTo>
                  <a:lnTo>
                    <a:pt x="790" y="3279"/>
                  </a:lnTo>
                  <a:cubicBezTo>
                    <a:pt x="608" y="2885"/>
                    <a:pt x="426" y="2521"/>
                    <a:pt x="426" y="2156"/>
                  </a:cubicBezTo>
                  <a:cubicBezTo>
                    <a:pt x="456" y="1732"/>
                    <a:pt x="669" y="1306"/>
                    <a:pt x="1093" y="1003"/>
                  </a:cubicBezTo>
                  <a:cubicBezTo>
                    <a:pt x="1155" y="942"/>
                    <a:pt x="1367" y="790"/>
                    <a:pt x="1519" y="638"/>
                  </a:cubicBezTo>
                  <a:cubicBezTo>
                    <a:pt x="1701" y="790"/>
                    <a:pt x="1914" y="942"/>
                    <a:pt x="1974" y="1003"/>
                  </a:cubicBezTo>
                  <a:cubicBezTo>
                    <a:pt x="2369" y="1306"/>
                    <a:pt x="2612" y="1732"/>
                    <a:pt x="2612" y="2156"/>
                  </a:cubicBezTo>
                  <a:cubicBezTo>
                    <a:pt x="2642" y="2521"/>
                    <a:pt x="2460" y="2885"/>
                    <a:pt x="2278" y="3279"/>
                  </a:cubicBezTo>
                  <a:cubicBezTo>
                    <a:pt x="2126" y="3675"/>
                    <a:pt x="1914" y="4129"/>
                    <a:pt x="1852" y="4615"/>
                  </a:cubicBezTo>
                  <a:cubicBezTo>
                    <a:pt x="2308" y="4615"/>
                    <a:pt x="2308" y="4615"/>
                    <a:pt x="2308" y="4615"/>
                  </a:cubicBezTo>
                  <a:cubicBezTo>
                    <a:pt x="2338" y="4220"/>
                    <a:pt x="2521" y="3827"/>
                    <a:pt x="2673" y="3462"/>
                  </a:cubicBezTo>
                  <a:cubicBezTo>
                    <a:pt x="2885" y="3037"/>
                    <a:pt x="3067" y="2612"/>
                    <a:pt x="3067" y="2156"/>
                  </a:cubicBezTo>
                  <a:cubicBezTo>
                    <a:pt x="3067" y="1610"/>
                    <a:pt x="2764" y="1033"/>
                    <a:pt x="2248" y="669"/>
                  </a:cubicBezTo>
                  <a:cubicBezTo>
                    <a:pt x="2065" y="517"/>
                    <a:pt x="1822" y="334"/>
                    <a:pt x="1701" y="183"/>
                  </a:cubicBezTo>
                  <a:cubicBezTo>
                    <a:pt x="1519" y="0"/>
                    <a:pt x="1519" y="0"/>
                    <a:pt x="1519" y="0"/>
                  </a:cubicBezTo>
                  <a:cubicBezTo>
                    <a:pt x="1367" y="183"/>
                    <a:pt x="1367" y="183"/>
                    <a:pt x="1367" y="183"/>
                  </a:cubicBezTo>
                  <a:cubicBezTo>
                    <a:pt x="1185" y="364"/>
                    <a:pt x="881" y="607"/>
                    <a:pt x="820" y="669"/>
                  </a:cubicBezTo>
                  <a:cubicBezTo>
                    <a:pt x="304" y="1033"/>
                    <a:pt x="0" y="1610"/>
                    <a:pt x="0" y="2156"/>
                  </a:cubicBezTo>
                  <a:cubicBezTo>
                    <a:pt x="0" y="2612"/>
                    <a:pt x="183" y="3037"/>
                    <a:pt x="365" y="3462"/>
                  </a:cubicBezTo>
                  <a:cubicBezTo>
                    <a:pt x="547" y="3827"/>
                    <a:pt x="699" y="4220"/>
                    <a:pt x="759" y="4615"/>
                  </a:cubicBezTo>
                  <a:cubicBezTo>
                    <a:pt x="1215" y="4615"/>
                    <a:pt x="1215" y="4615"/>
                    <a:pt x="1215" y="4615"/>
                  </a:cubicBezTo>
                  <a:cubicBezTo>
                    <a:pt x="1155" y="4129"/>
                    <a:pt x="942" y="3675"/>
                    <a:pt x="790" y="3279"/>
                  </a:cubicBezTo>
                </a:path>
              </a:pathLst>
            </a:custGeom>
            <a:grpFill/>
            <a:ln>
              <a:noFill/>
            </a:ln>
          </p:spPr>
        </p:sp>
        <p:sp>
          <p:nvSpPr>
            <p:cNvPr id="30" name="Freeform 9"/>
            <p:cNvSpPr/>
            <p:nvPr/>
          </p:nvSpPr>
          <p:spPr>
            <a:xfrm>
              <a:off x="9181800" y="3048840"/>
              <a:ext cx="1148040" cy="765360"/>
            </a:xfrm>
            <a:custGeom>
              <a:avLst/>
              <a:gdLst/>
              <a:ahLst/>
              <a:cxnLst/>
              <a:rect l="0" t="0" r="r" b="b"/>
              <a:pathLst>
                <a:path w="3189" h="2126">
                  <a:moveTo>
                    <a:pt x="2824" y="486"/>
                  </a:moveTo>
                  <a:lnTo>
                    <a:pt x="2824" y="486"/>
                  </a:lnTo>
                  <a:cubicBezTo>
                    <a:pt x="2551" y="182"/>
                    <a:pt x="2186" y="0"/>
                    <a:pt x="1791" y="0"/>
                  </a:cubicBezTo>
                  <a:lnTo>
                    <a:pt x="1791" y="0"/>
                  </a:lnTo>
                  <a:cubicBezTo>
                    <a:pt x="1275" y="0"/>
                    <a:pt x="819" y="274"/>
                    <a:pt x="486" y="821"/>
                  </a:cubicBezTo>
                  <a:cubicBezTo>
                    <a:pt x="182" y="1275"/>
                    <a:pt x="30" y="1791"/>
                    <a:pt x="0" y="2125"/>
                  </a:cubicBezTo>
                  <a:cubicBezTo>
                    <a:pt x="455" y="2125"/>
                    <a:pt x="455" y="2125"/>
                    <a:pt x="455" y="2125"/>
                  </a:cubicBezTo>
                  <a:cubicBezTo>
                    <a:pt x="486" y="1852"/>
                    <a:pt x="607" y="1428"/>
                    <a:pt x="850" y="1063"/>
                  </a:cubicBezTo>
                  <a:cubicBezTo>
                    <a:pt x="1032" y="759"/>
                    <a:pt x="1336" y="425"/>
                    <a:pt x="1791" y="425"/>
                  </a:cubicBezTo>
                  <a:lnTo>
                    <a:pt x="1791" y="425"/>
                  </a:lnTo>
                  <a:cubicBezTo>
                    <a:pt x="2065" y="425"/>
                    <a:pt x="2308" y="547"/>
                    <a:pt x="2459" y="759"/>
                  </a:cubicBezTo>
                  <a:cubicBezTo>
                    <a:pt x="2641" y="972"/>
                    <a:pt x="2732" y="1245"/>
                    <a:pt x="2672" y="1548"/>
                  </a:cubicBezTo>
                  <a:cubicBezTo>
                    <a:pt x="3097" y="1639"/>
                    <a:pt x="3097" y="1639"/>
                    <a:pt x="3097" y="1639"/>
                  </a:cubicBezTo>
                  <a:cubicBezTo>
                    <a:pt x="3188" y="1215"/>
                    <a:pt x="3067" y="789"/>
                    <a:pt x="2824" y="486"/>
                  </a:cubicBezTo>
                </a:path>
              </a:pathLst>
            </a:custGeom>
            <a:grpFill/>
            <a:ln>
              <a:noFill/>
            </a:ln>
          </p:spPr>
        </p:sp>
        <p:sp>
          <p:nvSpPr>
            <p:cNvPr id="31" name="Freeform 10"/>
            <p:cNvSpPr/>
            <p:nvPr/>
          </p:nvSpPr>
          <p:spPr>
            <a:xfrm>
              <a:off x="7170120" y="3048840"/>
              <a:ext cx="1148040" cy="765360"/>
            </a:xfrm>
            <a:custGeom>
              <a:avLst/>
              <a:gdLst/>
              <a:ahLst/>
              <a:cxnLst/>
              <a:rect l="0" t="0" r="r" b="b"/>
              <a:pathLst>
                <a:path w="3189" h="2126">
                  <a:moveTo>
                    <a:pt x="2703" y="821"/>
                  </a:moveTo>
                  <a:lnTo>
                    <a:pt x="2703" y="821"/>
                  </a:lnTo>
                  <a:cubicBezTo>
                    <a:pt x="2368" y="274"/>
                    <a:pt x="1882" y="0"/>
                    <a:pt x="1397" y="0"/>
                  </a:cubicBezTo>
                  <a:cubicBezTo>
                    <a:pt x="1366" y="0"/>
                    <a:pt x="1366" y="0"/>
                    <a:pt x="1366" y="0"/>
                  </a:cubicBezTo>
                  <a:cubicBezTo>
                    <a:pt x="972" y="0"/>
                    <a:pt x="607" y="182"/>
                    <a:pt x="364" y="486"/>
                  </a:cubicBezTo>
                  <a:cubicBezTo>
                    <a:pt x="122" y="789"/>
                    <a:pt x="0" y="1215"/>
                    <a:pt x="90" y="1639"/>
                  </a:cubicBezTo>
                  <a:cubicBezTo>
                    <a:pt x="516" y="1548"/>
                    <a:pt x="516" y="1548"/>
                    <a:pt x="516" y="1548"/>
                  </a:cubicBezTo>
                  <a:cubicBezTo>
                    <a:pt x="455" y="1275"/>
                    <a:pt x="546" y="972"/>
                    <a:pt x="698" y="759"/>
                  </a:cubicBezTo>
                  <a:cubicBezTo>
                    <a:pt x="881" y="547"/>
                    <a:pt x="1123" y="425"/>
                    <a:pt x="1366" y="425"/>
                  </a:cubicBezTo>
                  <a:lnTo>
                    <a:pt x="1366" y="425"/>
                  </a:lnTo>
                  <a:cubicBezTo>
                    <a:pt x="1852" y="425"/>
                    <a:pt x="2155" y="759"/>
                    <a:pt x="2338" y="1063"/>
                  </a:cubicBezTo>
                  <a:cubicBezTo>
                    <a:pt x="2581" y="1428"/>
                    <a:pt x="2703" y="1852"/>
                    <a:pt x="2733" y="2125"/>
                  </a:cubicBezTo>
                  <a:cubicBezTo>
                    <a:pt x="3188" y="2125"/>
                    <a:pt x="3188" y="2125"/>
                    <a:pt x="3188" y="2125"/>
                  </a:cubicBezTo>
                  <a:cubicBezTo>
                    <a:pt x="3158" y="1791"/>
                    <a:pt x="3006" y="1275"/>
                    <a:pt x="2703" y="821"/>
                  </a:cubicBezTo>
                </a:path>
              </a:pathLst>
            </a:custGeom>
            <a:grpFill/>
            <a:ln>
              <a:noFill/>
            </a:ln>
          </p:spPr>
        </p:sp>
        <p:sp>
          <p:nvSpPr>
            <p:cNvPr id="32" name="Freeform 11"/>
            <p:cNvSpPr/>
            <p:nvPr/>
          </p:nvSpPr>
          <p:spPr>
            <a:xfrm>
              <a:off x="7847640" y="3956040"/>
              <a:ext cx="1804320" cy="153360"/>
            </a:xfrm>
            <a:custGeom>
              <a:avLst/>
              <a:gdLst/>
              <a:ahLst/>
              <a:cxnLst/>
              <a:rect l="0" t="0" r="r" b="b"/>
              <a:pathLst>
                <a:path w="5012" h="426">
                  <a:moveTo>
                    <a:pt x="5011" y="425"/>
                  </a:moveTo>
                  <a:lnTo>
                    <a:pt x="0" y="425"/>
                  </a:lnTo>
                  <a:lnTo>
                    <a:pt x="0" y="0"/>
                  </a:lnTo>
                  <a:lnTo>
                    <a:pt x="5011" y="0"/>
                  </a:lnTo>
                  <a:lnTo>
                    <a:pt x="5011" y="425"/>
                  </a:lnTo>
                </a:path>
              </a:pathLst>
            </a:custGeom>
            <a:grpFill/>
            <a:ln>
              <a:noFill/>
            </a:ln>
          </p:spPr>
        </p:sp>
      </p:grpSp>
      <p:sp>
        <p:nvSpPr>
          <p:cNvPr id="9" name="Footer Placeholder 8"/>
          <p:cNvSpPr>
            <a:spLocks noGrp="1"/>
          </p:cNvSpPr>
          <p:nvPr>
            <p:ph type="ftr" sz="quarter" idx="11"/>
          </p:nvPr>
        </p:nvSpPr>
        <p:spPr/>
        <p:txBody>
          <a:bodyPr/>
          <a:lstStyle/>
          <a:p>
            <a:pPr marL="9525" defTabSz="685800">
              <a:spcBef>
                <a:spcPts val="83"/>
              </a:spcBef>
            </a:pPr>
            <a:r>
              <a:rPr lang="en-US" spc="56">
                <a:solidFill>
                  <a:srgbClr val="000000"/>
                </a:solidFill>
              </a:rPr>
              <a:t>© </a:t>
            </a:r>
            <a:r>
              <a:rPr lang="en-US" spc="-4">
                <a:solidFill>
                  <a:srgbClr val="000000"/>
                </a:solidFill>
              </a:rPr>
              <a:t>The </a:t>
            </a:r>
            <a:r>
              <a:rPr lang="en-US" spc="-15">
                <a:solidFill>
                  <a:srgbClr val="000000"/>
                </a:solidFill>
              </a:rPr>
              <a:t>Scout Association</a:t>
            </a:r>
            <a:endParaRPr lang="en-US" spc="-15" dirty="0">
              <a:solidFill>
                <a:srgbClr val="000000"/>
              </a:solidFill>
            </a:endParaRPr>
          </a:p>
        </p:txBody>
      </p:sp>
      <p:sp>
        <p:nvSpPr>
          <p:cNvPr id="10" name="Slide Number Placeholder 9"/>
          <p:cNvSpPr>
            <a:spLocks noGrp="1"/>
          </p:cNvSpPr>
          <p:nvPr>
            <p:ph type="sldNum" sz="quarter" idx="12"/>
          </p:nvPr>
        </p:nvSpPr>
        <p:spPr/>
        <p:txBody>
          <a:bodyPr/>
          <a:lstStyle/>
          <a:p>
            <a:pPr marL="19050" defTabSz="685800">
              <a:spcBef>
                <a:spcPts val="83"/>
              </a:spcBef>
            </a:pPr>
            <a:fld id="{81D60167-4931-47E6-BA6A-407CBD079E47}" type="slidenum">
              <a:rPr lang="uk-UA" spc="26" smtClean="0">
                <a:solidFill>
                  <a:srgbClr val="000000"/>
                </a:solidFill>
              </a:rPr>
              <a:pPr marL="19050" defTabSz="685800">
                <a:spcBef>
                  <a:spcPts val="83"/>
                </a:spcBef>
              </a:pPr>
              <a:t>‹#›</a:t>
            </a:fld>
            <a:endParaRPr lang="uk-UA" spc="26" dirty="0">
              <a:solidFill>
                <a:srgbClr val="000000"/>
              </a:solidFill>
            </a:endParaRPr>
          </a:p>
        </p:txBody>
      </p:sp>
      <p:sp>
        <p:nvSpPr>
          <p:cNvPr id="14" name="Text Placeholder 13">
            <a:extLst>
              <a:ext uri="{FF2B5EF4-FFF2-40B4-BE49-F238E27FC236}">
                <a16:creationId xmlns:a16="http://schemas.microsoft.com/office/drawing/2014/main" id="{84D27C4D-6128-C640-8C87-936D9CB8B7A3}"/>
              </a:ext>
            </a:extLst>
          </p:cNvPr>
          <p:cNvSpPr>
            <a:spLocks noGrp="1"/>
          </p:cNvSpPr>
          <p:nvPr>
            <p:ph type="body" sz="quarter" idx="14"/>
          </p:nvPr>
        </p:nvSpPr>
        <p:spPr>
          <a:xfrm>
            <a:off x="2123782" y="2430000"/>
            <a:ext cx="7944437" cy="2596865"/>
          </a:xfrm>
        </p:spPr>
        <p:txBody>
          <a:bodyPr anchor="ctr" anchorCtr="0">
            <a:spAutoFit/>
          </a:bodyPr>
          <a:lstStyle>
            <a:lvl1pPr marL="13500" indent="0">
              <a:lnSpc>
                <a:spcPts val="2700"/>
              </a:lnSpc>
              <a:buFont typeface="Arial" panose="020B0604020202020204" pitchFamily="34" charset="0"/>
              <a:buNone/>
              <a:defRPr sz="2550"/>
            </a:lvl1pPr>
            <a:lvl2pPr marL="13500" indent="0">
              <a:lnSpc>
                <a:spcPts val="5100"/>
              </a:lnSpc>
              <a:buFont typeface="Arial" panose="020B0604020202020204" pitchFamily="34" charset="0"/>
              <a:buNone/>
              <a:defRPr sz="4800"/>
            </a:lvl2pPr>
            <a:lvl3pPr marL="13500" indent="0">
              <a:lnSpc>
                <a:spcPts val="2700"/>
              </a:lnSpc>
              <a:buFont typeface="Arial" panose="020B0604020202020204" pitchFamily="34" charset="0"/>
              <a:buNone/>
              <a:defRPr sz="2550"/>
            </a:lvl3pPr>
            <a:lvl4pPr marL="13500" indent="0">
              <a:lnSpc>
                <a:spcPts val="5100"/>
              </a:lnSpc>
              <a:buFont typeface="Arial" panose="020B0604020202020204" pitchFamily="34" charset="0"/>
              <a:buNone/>
              <a:defRPr sz="4800"/>
            </a:lvl4pPr>
            <a:lvl5pPr marL="13500" indent="0">
              <a:lnSpc>
                <a:spcPts val="2700"/>
              </a:lnSpc>
              <a:buFont typeface="Arial" panose="020B0604020202020204" pitchFamily="34" charset="0"/>
              <a:buNone/>
              <a:defRPr sz="255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27764532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Quotes purple">
    <p:bg>
      <p:bgPr>
        <a:solidFill>
          <a:schemeClr val="tx2"/>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dirty="0"/>
              <a:t>Presentation title</a:t>
            </a:r>
            <a:endParaRPr dirty="0"/>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a:defRPr lang="en-US" sz="1350" b="0" i="0" kern="1200" spc="-4" dirty="0" smtClean="0">
                <a:solidFill>
                  <a:schemeClr val="bg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dirty="0"/>
              <a:t>Page heading</a:t>
            </a:r>
            <a:endParaRPr dirty="0"/>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solidFill>
                  <a:srgbClr val="FFFFFF"/>
                </a:solidFill>
              </a:rPr>
              <a:t>18/02/2018</a:t>
            </a:r>
            <a:endParaRPr lang="mr-IN" dirty="0">
              <a:solidFill>
                <a:srgbClr val="FFFFFF"/>
              </a:solidFill>
            </a:endParaRPr>
          </a:p>
        </p:txBody>
      </p:sp>
      <p:grpSp>
        <p:nvGrpSpPr>
          <p:cNvPr id="21" name="Group 20"/>
          <p:cNvGrpSpPr/>
          <p:nvPr userDrawn="1"/>
        </p:nvGrpSpPr>
        <p:grpSpPr>
          <a:xfrm>
            <a:off x="10077450" y="359569"/>
            <a:ext cx="1752622" cy="493120"/>
            <a:chOff x="228240" y="2152440"/>
            <a:chExt cx="10101600" cy="2842200"/>
          </a:xfrm>
          <a:solidFill>
            <a:schemeClr val="bg1"/>
          </a:solidFill>
        </p:grpSpPr>
        <p:sp>
          <p:nvSpPr>
            <p:cNvPr id="22" name="Freeform 1"/>
            <p:cNvSpPr/>
            <p:nvPr/>
          </p:nvSpPr>
          <p:spPr>
            <a:xfrm>
              <a:off x="228240" y="3147480"/>
              <a:ext cx="1115280" cy="1442880"/>
            </a:xfrm>
            <a:custGeom>
              <a:avLst/>
              <a:gdLst/>
              <a:ahLst/>
              <a:cxnLst/>
              <a:rect l="0" t="0" r="r" b="b"/>
              <a:pathLst>
                <a:path w="3098" h="4008">
                  <a:moveTo>
                    <a:pt x="0" y="3369"/>
                  </a:moveTo>
                  <a:lnTo>
                    <a:pt x="0" y="3369"/>
                  </a:lnTo>
                  <a:cubicBezTo>
                    <a:pt x="516" y="2762"/>
                    <a:pt x="516" y="2762"/>
                    <a:pt x="516" y="2762"/>
                  </a:cubicBezTo>
                  <a:cubicBezTo>
                    <a:pt x="880" y="3065"/>
                    <a:pt x="1245" y="3248"/>
                    <a:pt x="1670" y="3248"/>
                  </a:cubicBezTo>
                  <a:cubicBezTo>
                    <a:pt x="2035" y="3248"/>
                    <a:pt x="2247" y="3096"/>
                    <a:pt x="2247" y="2883"/>
                  </a:cubicBezTo>
                  <a:cubicBezTo>
                    <a:pt x="2247" y="2853"/>
                    <a:pt x="2247" y="2853"/>
                    <a:pt x="2247" y="2853"/>
                  </a:cubicBezTo>
                  <a:cubicBezTo>
                    <a:pt x="2247" y="2641"/>
                    <a:pt x="2095" y="2549"/>
                    <a:pt x="1458" y="2367"/>
                  </a:cubicBezTo>
                  <a:cubicBezTo>
                    <a:pt x="668" y="2155"/>
                    <a:pt x="152" y="1942"/>
                    <a:pt x="152" y="1184"/>
                  </a:cubicBezTo>
                  <a:cubicBezTo>
                    <a:pt x="152" y="1154"/>
                    <a:pt x="152" y="1154"/>
                    <a:pt x="152" y="1154"/>
                  </a:cubicBezTo>
                  <a:cubicBezTo>
                    <a:pt x="152" y="455"/>
                    <a:pt x="729" y="0"/>
                    <a:pt x="1518" y="0"/>
                  </a:cubicBezTo>
                  <a:cubicBezTo>
                    <a:pt x="2095" y="0"/>
                    <a:pt x="2581" y="182"/>
                    <a:pt x="2976" y="485"/>
                  </a:cubicBezTo>
                  <a:cubicBezTo>
                    <a:pt x="2521" y="1123"/>
                    <a:pt x="2521" y="1123"/>
                    <a:pt x="2521" y="1123"/>
                  </a:cubicBezTo>
                  <a:cubicBezTo>
                    <a:pt x="2187" y="911"/>
                    <a:pt x="1852" y="758"/>
                    <a:pt x="1518" y="758"/>
                  </a:cubicBezTo>
                  <a:cubicBezTo>
                    <a:pt x="1185" y="758"/>
                    <a:pt x="1002" y="911"/>
                    <a:pt x="1002" y="1093"/>
                  </a:cubicBezTo>
                  <a:lnTo>
                    <a:pt x="1002" y="1093"/>
                  </a:lnTo>
                  <a:cubicBezTo>
                    <a:pt x="1002" y="1365"/>
                    <a:pt x="1185" y="1426"/>
                    <a:pt x="1852" y="1608"/>
                  </a:cubicBezTo>
                  <a:cubicBezTo>
                    <a:pt x="2642" y="1820"/>
                    <a:pt x="3097" y="2093"/>
                    <a:pt x="3097" y="2792"/>
                  </a:cubicBezTo>
                  <a:lnTo>
                    <a:pt x="3097" y="2792"/>
                  </a:lnTo>
                  <a:cubicBezTo>
                    <a:pt x="3097" y="3551"/>
                    <a:pt x="2490" y="4007"/>
                    <a:pt x="1670" y="4007"/>
                  </a:cubicBezTo>
                  <a:cubicBezTo>
                    <a:pt x="1063" y="4007"/>
                    <a:pt x="486" y="3794"/>
                    <a:pt x="0" y="3369"/>
                  </a:cubicBezTo>
                </a:path>
              </a:pathLst>
            </a:custGeom>
            <a:grpFill/>
            <a:ln>
              <a:noFill/>
            </a:ln>
          </p:spPr>
        </p:sp>
        <p:sp>
          <p:nvSpPr>
            <p:cNvPr id="23" name="Freeform 2"/>
            <p:cNvSpPr/>
            <p:nvPr/>
          </p:nvSpPr>
          <p:spPr>
            <a:xfrm>
              <a:off x="1452600" y="3475440"/>
              <a:ext cx="995400" cy="1114920"/>
            </a:xfrm>
            <a:custGeom>
              <a:avLst/>
              <a:gdLst/>
              <a:ahLst/>
              <a:cxnLst/>
              <a:rect l="0" t="0" r="r" b="b"/>
              <a:pathLst>
                <a:path w="2765" h="3097">
                  <a:moveTo>
                    <a:pt x="0" y="1547"/>
                  </a:moveTo>
                  <a:lnTo>
                    <a:pt x="0" y="1547"/>
                  </a:lnTo>
                  <a:lnTo>
                    <a:pt x="0" y="1547"/>
                  </a:lnTo>
                  <a:cubicBezTo>
                    <a:pt x="0" y="697"/>
                    <a:pt x="668" y="0"/>
                    <a:pt x="1579" y="0"/>
                  </a:cubicBezTo>
                  <a:cubicBezTo>
                    <a:pt x="2126" y="0"/>
                    <a:pt x="2490" y="182"/>
                    <a:pt x="2764" y="485"/>
                  </a:cubicBezTo>
                  <a:cubicBezTo>
                    <a:pt x="2247" y="1061"/>
                    <a:pt x="2247" y="1061"/>
                    <a:pt x="2247" y="1061"/>
                  </a:cubicBezTo>
                  <a:cubicBezTo>
                    <a:pt x="2065" y="849"/>
                    <a:pt x="1852" y="728"/>
                    <a:pt x="1579" y="728"/>
                  </a:cubicBezTo>
                  <a:cubicBezTo>
                    <a:pt x="1154" y="728"/>
                    <a:pt x="851" y="1092"/>
                    <a:pt x="851" y="1547"/>
                  </a:cubicBezTo>
                  <a:lnTo>
                    <a:pt x="851" y="1547"/>
                  </a:lnTo>
                  <a:cubicBezTo>
                    <a:pt x="851" y="2003"/>
                    <a:pt x="1124" y="2367"/>
                    <a:pt x="1610" y="2367"/>
                  </a:cubicBezTo>
                  <a:cubicBezTo>
                    <a:pt x="1883" y="2367"/>
                    <a:pt x="2065" y="2246"/>
                    <a:pt x="2278" y="2064"/>
                  </a:cubicBezTo>
                  <a:cubicBezTo>
                    <a:pt x="2764" y="2550"/>
                    <a:pt x="2764" y="2550"/>
                    <a:pt x="2764" y="2550"/>
                  </a:cubicBezTo>
                  <a:cubicBezTo>
                    <a:pt x="2490" y="2883"/>
                    <a:pt x="2157" y="3096"/>
                    <a:pt x="1549" y="3096"/>
                  </a:cubicBezTo>
                  <a:cubicBezTo>
                    <a:pt x="668" y="3096"/>
                    <a:pt x="0" y="2397"/>
                    <a:pt x="0" y="1547"/>
                  </a:cubicBezTo>
                </a:path>
              </a:pathLst>
            </a:custGeom>
            <a:grpFill/>
            <a:ln>
              <a:noFill/>
            </a:ln>
          </p:spPr>
        </p:sp>
        <p:sp>
          <p:nvSpPr>
            <p:cNvPr id="24" name="Freeform 3"/>
            <p:cNvSpPr/>
            <p:nvPr/>
          </p:nvSpPr>
          <p:spPr>
            <a:xfrm>
              <a:off x="2513160" y="3475440"/>
              <a:ext cx="1159200" cy="1114920"/>
            </a:xfrm>
            <a:custGeom>
              <a:avLst/>
              <a:gdLst/>
              <a:ahLst/>
              <a:cxnLst/>
              <a:rect l="0" t="0" r="r" b="b"/>
              <a:pathLst>
                <a:path w="3220" h="3097">
                  <a:moveTo>
                    <a:pt x="2399" y="1547"/>
                  </a:moveTo>
                  <a:lnTo>
                    <a:pt x="2399" y="1547"/>
                  </a:lnTo>
                  <a:lnTo>
                    <a:pt x="2399" y="1547"/>
                  </a:lnTo>
                  <a:cubicBezTo>
                    <a:pt x="2399" y="1122"/>
                    <a:pt x="2065" y="728"/>
                    <a:pt x="1609" y="728"/>
                  </a:cubicBezTo>
                  <a:cubicBezTo>
                    <a:pt x="1123" y="728"/>
                    <a:pt x="820" y="1092"/>
                    <a:pt x="820" y="1547"/>
                  </a:cubicBezTo>
                  <a:lnTo>
                    <a:pt x="820" y="1547"/>
                  </a:lnTo>
                  <a:cubicBezTo>
                    <a:pt x="820" y="1972"/>
                    <a:pt x="1154" y="2367"/>
                    <a:pt x="1609" y="2367"/>
                  </a:cubicBezTo>
                  <a:cubicBezTo>
                    <a:pt x="2095" y="2367"/>
                    <a:pt x="2399" y="2003"/>
                    <a:pt x="2399" y="1547"/>
                  </a:cubicBezTo>
                  <a:moveTo>
                    <a:pt x="0" y="1547"/>
                  </a:moveTo>
                  <a:lnTo>
                    <a:pt x="0" y="1547"/>
                  </a:lnTo>
                  <a:lnTo>
                    <a:pt x="0" y="1547"/>
                  </a:lnTo>
                  <a:cubicBezTo>
                    <a:pt x="0" y="697"/>
                    <a:pt x="698" y="0"/>
                    <a:pt x="1609" y="0"/>
                  </a:cubicBezTo>
                  <a:cubicBezTo>
                    <a:pt x="2551" y="0"/>
                    <a:pt x="3219" y="667"/>
                    <a:pt x="3219" y="1547"/>
                  </a:cubicBezTo>
                  <a:lnTo>
                    <a:pt x="3219" y="1547"/>
                  </a:lnTo>
                  <a:cubicBezTo>
                    <a:pt x="3219" y="2397"/>
                    <a:pt x="2521" y="3096"/>
                    <a:pt x="1609" y="3096"/>
                  </a:cubicBezTo>
                  <a:cubicBezTo>
                    <a:pt x="668" y="3096"/>
                    <a:pt x="0" y="2428"/>
                    <a:pt x="0" y="1547"/>
                  </a:cubicBezTo>
                </a:path>
              </a:pathLst>
            </a:custGeom>
            <a:grpFill/>
            <a:ln>
              <a:noFill/>
            </a:ln>
          </p:spPr>
        </p:sp>
        <p:sp>
          <p:nvSpPr>
            <p:cNvPr id="25" name="Freeform 4"/>
            <p:cNvSpPr/>
            <p:nvPr/>
          </p:nvSpPr>
          <p:spPr>
            <a:xfrm>
              <a:off x="3792240" y="3497040"/>
              <a:ext cx="984240" cy="1093320"/>
            </a:xfrm>
            <a:custGeom>
              <a:avLst/>
              <a:gdLst/>
              <a:ahLst/>
              <a:cxnLst/>
              <a:rect l="0" t="0" r="r" b="b"/>
              <a:pathLst>
                <a:path w="2734" h="3037">
                  <a:moveTo>
                    <a:pt x="0" y="1912"/>
                  </a:moveTo>
                  <a:lnTo>
                    <a:pt x="0" y="1912"/>
                  </a:lnTo>
                  <a:cubicBezTo>
                    <a:pt x="0" y="0"/>
                    <a:pt x="0" y="0"/>
                    <a:pt x="0" y="0"/>
                  </a:cubicBezTo>
                  <a:cubicBezTo>
                    <a:pt x="850" y="0"/>
                    <a:pt x="850" y="0"/>
                    <a:pt x="850" y="0"/>
                  </a:cubicBezTo>
                  <a:cubicBezTo>
                    <a:pt x="850" y="1639"/>
                    <a:pt x="850" y="1639"/>
                    <a:pt x="850" y="1639"/>
                  </a:cubicBezTo>
                  <a:cubicBezTo>
                    <a:pt x="850" y="2064"/>
                    <a:pt x="1033" y="2247"/>
                    <a:pt x="1367" y="2247"/>
                  </a:cubicBezTo>
                  <a:cubicBezTo>
                    <a:pt x="1670" y="2247"/>
                    <a:pt x="1883" y="2064"/>
                    <a:pt x="1883" y="1639"/>
                  </a:cubicBezTo>
                  <a:cubicBezTo>
                    <a:pt x="1883" y="0"/>
                    <a:pt x="1883" y="0"/>
                    <a:pt x="1883" y="0"/>
                  </a:cubicBezTo>
                  <a:cubicBezTo>
                    <a:pt x="2733" y="0"/>
                    <a:pt x="2733" y="0"/>
                    <a:pt x="2733" y="0"/>
                  </a:cubicBezTo>
                  <a:cubicBezTo>
                    <a:pt x="2733" y="2976"/>
                    <a:pt x="2733" y="2976"/>
                    <a:pt x="2733" y="2976"/>
                  </a:cubicBezTo>
                  <a:cubicBezTo>
                    <a:pt x="1883" y="2976"/>
                    <a:pt x="1883" y="2976"/>
                    <a:pt x="1883" y="2976"/>
                  </a:cubicBezTo>
                  <a:cubicBezTo>
                    <a:pt x="1883" y="2550"/>
                    <a:pt x="1883" y="2550"/>
                    <a:pt x="1883" y="2550"/>
                  </a:cubicBezTo>
                  <a:cubicBezTo>
                    <a:pt x="1700" y="2793"/>
                    <a:pt x="1427" y="3036"/>
                    <a:pt x="1002" y="3036"/>
                  </a:cubicBezTo>
                  <a:cubicBezTo>
                    <a:pt x="364" y="3036"/>
                    <a:pt x="0" y="2611"/>
                    <a:pt x="0" y="1912"/>
                  </a:cubicBezTo>
                </a:path>
              </a:pathLst>
            </a:custGeom>
            <a:grpFill/>
            <a:ln>
              <a:noFill/>
            </a:ln>
          </p:spPr>
        </p:sp>
        <p:sp>
          <p:nvSpPr>
            <p:cNvPr id="26" name="Freeform 5"/>
            <p:cNvSpPr/>
            <p:nvPr/>
          </p:nvSpPr>
          <p:spPr>
            <a:xfrm>
              <a:off x="4951080" y="3223800"/>
              <a:ext cx="557640" cy="1355760"/>
            </a:xfrm>
            <a:custGeom>
              <a:avLst/>
              <a:gdLst/>
              <a:ahLst/>
              <a:cxnLst/>
              <a:rect l="0" t="0" r="r" b="b"/>
              <a:pathLst>
                <a:path w="1549" h="3766">
                  <a:moveTo>
                    <a:pt x="0" y="2884"/>
                  </a:moveTo>
                  <a:lnTo>
                    <a:pt x="0" y="2884"/>
                  </a:lnTo>
                  <a:cubicBezTo>
                    <a:pt x="0" y="0"/>
                    <a:pt x="0" y="0"/>
                    <a:pt x="0" y="0"/>
                  </a:cubicBezTo>
                  <a:cubicBezTo>
                    <a:pt x="850" y="0"/>
                    <a:pt x="850" y="0"/>
                    <a:pt x="850" y="0"/>
                  </a:cubicBezTo>
                  <a:cubicBezTo>
                    <a:pt x="850" y="759"/>
                    <a:pt x="850" y="759"/>
                    <a:pt x="850" y="759"/>
                  </a:cubicBezTo>
                  <a:cubicBezTo>
                    <a:pt x="1548" y="759"/>
                    <a:pt x="1548" y="759"/>
                    <a:pt x="1548" y="759"/>
                  </a:cubicBezTo>
                  <a:cubicBezTo>
                    <a:pt x="1548" y="1487"/>
                    <a:pt x="1548" y="1487"/>
                    <a:pt x="1548" y="1487"/>
                  </a:cubicBezTo>
                  <a:cubicBezTo>
                    <a:pt x="850" y="1487"/>
                    <a:pt x="850" y="1487"/>
                    <a:pt x="850" y="1487"/>
                  </a:cubicBezTo>
                  <a:cubicBezTo>
                    <a:pt x="850" y="2732"/>
                    <a:pt x="850" y="2732"/>
                    <a:pt x="850" y="2732"/>
                  </a:cubicBezTo>
                  <a:cubicBezTo>
                    <a:pt x="850" y="2945"/>
                    <a:pt x="941" y="3036"/>
                    <a:pt x="1122" y="3036"/>
                  </a:cubicBezTo>
                  <a:cubicBezTo>
                    <a:pt x="1274" y="3036"/>
                    <a:pt x="1396" y="3006"/>
                    <a:pt x="1517" y="2914"/>
                  </a:cubicBezTo>
                  <a:cubicBezTo>
                    <a:pt x="1517" y="3613"/>
                    <a:pt x="1517" y="3613"/>
                    <a:pt x="1517" y="3613"/>
                  </a:cubicBezTo>
                  <a:cubicBezTo>
                    <a:pt x="1365" y="3703"/>
                    <a:pt x="1153" y="3765"/>
                    <a:pt x="881" y="3765"/>
                  </a:cubicBezTo>
                  <a:cubicBezTo>
                    <a:pt x="334" y="3765"/>
                    <a:pt x="0" y="3582"/>
                    <a:pt x="0" y="2884"/>
                  </a:cubicBezTo>
                </a:path>
              </a:pathLst>
            </a:custGeom>
            <a:grpFill/>
            <a:ln>
              <a:noFill/>
            </a:ln>
          </p:spPr>
        </p:sp>
        <p:sp>
          <p:nvSpPr>
            <p:cNvPr id="27" name="Freeform 6"/>
            <p:cNvSpPr/>
            <p:nvPr/>
          </p:nvSpPr>
          <p:spPr>
            <a:xfrm>
              <a:off x="5639760" y="3475440"/>
              <a:ext cx="874800" cy="1114920"/>
            </a:xfrm>
            <a:custGeom>
              <a:avLst/>
              <a:gdLst/>
              <a:ahLst/>
              <a:cxnLst/>
              <a:rect l="0" t="0" r="r" b="b"/>
              <a:pathLst>
                <a:path w="2430" h="3097">
                  <a:moveTo>
                    <a:pt x="0" y="2640"/>
                  </a:moveTo>
                  <a:lnTo>
                    <a:pt x="0" y="2640"/>
                  </a:lnTo>
                  <a:cubicBezTo>
                    <a:pt x="364" y="2094"/>
                    <a:pt x="364" y="2094"/>
                    <a:pt x="364" y="2094"/>
                  </a:cubicBezTo>
                  <a:cubicBezTo>
                    <a:pt x="697" y="2307"/>
                    <a:pt x="1032" y="2428"/>
                    <a:pt x="1305" y="2428"/>
                  </a:cubicBezTo>
                  <a:cubicBezTo>
                    <a:pt x="1548" y="2428"/>
                    <a:pt x="1669" y="2337"/>
                    <a:pt x="1669" y="2215"/>
                  </a:cubicBezTo>
                  <a:lnTo>
                    <a:pt x="1669" y="2215"/>
                  </a:lnTo>
                  <a:cubicBezTo>
                    <a:pt x="1669" y="2033"/>
                    <a:pt x="1366" y="1972"/>
                    <a:pt x="1032" y="1851"/>
                  </a:cubicBezTo>
                  <a:cubicBezTo>
                    <a:pt x="637" y="1730"/>
                    <a:pt x="151" y="1547"/>
                    <a:pt x="151" y="971"/>
                  </a:cubicBezTo>
                  <a:cubicBezTo>
                    <a:pt x="151" y="940"/>
                    <a:pt x="151" y="940"/>
                    <a:pt x="151" y="940"/>
                  </a:cubicBezTo>
                  <a:cubicBezTo>
                    <a:pt x="151" y="332"/>
                    <a:pt x="637" y="0"/>
                    <a:pt x="1244" y="0"/>
                  </a:cubicBezTo>
                  <a:cubicBezTo>
                    <a:pt x="1609" y="0"/>
                    <a:pt x="2033" y="121"/>
                    <a:pt x="2368" y="363"/>
                  </a:cubicBezTo>
                  <a:cubicBezTo>
                    <a:pt x="2033" y="940"/>
                    <a:pt x="2033" y="940"/>
                    <a:pt x="2033" y="940"/>
                  </a:cubicBezTo>
                  <a:cubicBezTo>
                    <a:pt x="1730" y="758"/>
                    <a:pt x="1457" y="667"/>
                    <a:pt x="1214" y="667"/>
                  </a:cubicBezTo>
                  <a:cubicBezTo>
                    <a:pt x="1032" y="667"/>
                    <a:pt x="910" y="758"/>
                    <a:pt x="910" y="849"/>
                  </a:cubicBezTo>
                  <a:cubicBezTo>
                    <a:pt x="910" y="879"/>
                    <a:pt x="910" y="879"/>
                    <a:pt x="910" y="879"/>
                  </a:cubicBezTo>
                  <a:cubicBezTo>
                    <a:pt x="910" y="1031"/>
                    <a:pt x="1183" y="1122"/>
                    <a:pt x="1517" y="1244"/>
                  </a:cubicBezTo>
                  <a:cubicBezTo>
                    <a:pt x="1943" y="1365"/>
                    <a:pt x="2429" y="1578"/>
                    <a:pt x="2429" y="2124"/>
                  </a:cubicBezTo>
                  <a:lnTo>
                    <a:pt x="2429" y="2124"/>
                  </a:lnTo>
                  <a:cubicBezTo>
                    <a:pt x="2429" y="2793"/>
                    <a:pt x="1912" y="3096"/>
                    <a:pt x="1275" y="3096"/>
                  </a:cubicBezTo>
                  <a:cubicBezTo>
                    <a:pt x="850" y="3096"/>
                    <a:pt x="394" y="2944"/>
                    <a:pt x="0" y="2640"/>
                  </a:cubicBezTo>
                </a:path>
              </a:pathLst>
            </a:custGeom>
            <a:grpFill/>
            <a:ln>
              <a:noFill/>
            </a:ln>
          </p:spPr>
        </p:sp>
        <p:sp>
          <p:nvSpPr>
            <p:cNvPr id="28" name="Freeform 7"/>
            <p:cNvSpPr/>
            <p:nvPr/>
          </p:nvSpPr>
          <p:spPr>
            <a:xfrm>
              <a:off x="8317800" y="4250880"/>
              <a:ext cx="864360" cy="743760"/>
            </a:xfrm>
            <a:custGeom>
              <a:avLst/>
              <a:gdLst/>
              <a:ahLst/>
              <a:cxnLst/>
              <a:rect l="0" t="0" r="r" b="b"/>
              <a:pathLst>
                <a:path w="2401" h="2066">
                  <a:moveTo>
                    <a:pt x="1914" y="912"/>
                  </a:moveTo>
                  <a:lnTo>
                    <a:pt x="1914" y="912"/>
                  </a:lnTo>
                  <a:cubicBezTo>
                    <a:pt x="1883" y="942"/>
                    <a:pt x="1883" y="942"/>
                    <a:pt x="1883" y="942"/>
                  </a:cubicBezTo>
                  <a:cubicBezTo>
                    <a:pt x="1731" y="1185"/>
                    <a:pt x="1458" y="1428"/>
                    <a:pt x="1185" y="1579"/>
                  </a:cubicBezTo>
                  <a:cubicBezTo>
                    <a:pt x="911" y="1428"/>
                    <a:pt x="638" y="1185"/>
                    <a:pt x="486" y="912"/>
                  </a:cubicBezTo>
                  <a:cubicBezTo>
                    <a:pt x="729" y="547"/>
                    <a:pt x="821" y="213"/>
                    <a:pt x="851" y="0"/>
                  </a:cubicBezTo>
                  <a:cubicBezTo>
                    <a:pt x="425" y="0"/>
                    <a:pt x="425" y="0"/>
                    <a:pt x="425" y="0"/>
                  </a:cubicBezTo>
                  <a:cubicBezTo>
                    <a:pt x="365" y="274"/>
                    <a:pt x="243" y="547"/>
                    <a:pt x="61" y="790"/>
                  </a:cubicBezTo>
                  <a:cubicBezTo>
                    <a:pt x="0" y="882"/>
                    <a:pt x="0" y="882"/>
                    <a:pt x="0" y="882"/>
                  </a:cubicBezTo>
                  <a:cubicBezTo>
                    <a:pt x="31" y="1003"/>
                    <a:pt x="31" y="1003"/>
                    <a:pt x="31" y="1003"/>
                  </a:cubicBezTo>
                  <a:cubicBezTo>
                    <a:pt x="243" y="1397"/>
                    <a:pt x="668" y="1822"/>
                    <a:pt x="1124" y="2005"/>
                  </a:cubicBezTo>
                  <a:cubicBezTo>
                    <a:pt x="1185" y="2065"/>
                    <a:pt x="1185" y="2065"/>
                    <a:pt x="1185" y="2065"/>
                  </a:cubicBezTo>
                  <a:cubicBezTo>
                    <a:pt x="1275" y="2005"/>
                    <a:pt x="1275" y="2005"/>
                    <a:pt x="1275" y="2005"/>
                  </a:cubicBezTo>
                  <a:cubicBezTo>
                    <a:pt x="1671" y="1853"/>
                    <a:pt x="2035" y="1519"/>
                    <a:pt x="2247" y="1185"/>
                  </a:cubicBezTo>
                  <a:cubicBezTo>
                    <a:pt x="2278" y="1124"/>
                    <a:pt x="2339" y="1063"/>
                    <a:pt x="2339" y="1003"/>
                  </a:cubicBezTo>
                  <a:cubicBezTo>
                    <a:pt x="2400" y="882"/>
                    <a:pt x="2400" y="882"/>
                    <a:pt x="2400" y="882"/>
                  </a:cubicBezTo>
                  <a:cubicBezTo>
                    <a:pt x="2339" y="790"/>
                    <a:pt x="2339" y="790"/>
                    <a:pt x="2339" y="790"/>
                  </a:cubicBezTo>
                  <a:cubicBezTo>
                    <a:pt x="2126" y="486"/>
                    <a:pt x="2035" y="183"/>
                    <a:pt x="1974" y="0"/>
                  </a:cubicBezTo>
                  <a:cubicBezTo>
                    <a:pt x="1550" y="0"/>
                    <a:pt x="1550" y="0"/>
                    <a:pt x="1550" y="0"/>
                  </a:cubicBezTo>
                  <a:cubicBezTo>
                    <a:pt x="1580" y="213"/>
                    <a:pt x="1671" y="547"/>
                    <a:pt x="1914" y="912"/>
                  </a:cubicBezTo>
                </a:path>
              </a:pathLst>
            </a:custGeom>
            <a:grpFill/>
            <a:ln>
              <a:noFill/>
            </a:ln>
          </p:spPr>
        </p:sp>
        <p:sp>
          <p:nvSpPr>
            <p:cNvPr id="29" name="Freeform 8"/>
            <p:cNvSpPr/>
            <p:nvPr/>
          </p:nvSpPr>
          <p:spPr>
            <a:xfrm>
              <a:off x="8197560" y="2152440"/>
              <a:ext cx="1104480" cy="1661760"/>
            </a:xfrm>
            <a:custGeom>
              <a:avLst/>
              <a:gdLst/>
              <a:ahLst/>
              <a:cxnLst/>
              <a:rect l="0" t="0" r="r" b="b"/>
              <a:pathLst>
                <a:path w="3068" h="4616">
                  <a:moveTo>
                    <a:pt x="790" y="3279"/>
                  </a:moveTo>
                  <a:lnTo>
                    <a:pt x="790" y="3279"/>
                  </a:lnTo>
                  <a:cubicBezTo>
                    <a:pt x="608" y="2885"/>
                    <a:pt x="426" y="2521"/>
                    <a:pt x="426" y="2156"/>
                  </a:cubicBezTo>
                  <a:cubicBezTo>
                    <a:pt x="456" y="1732"/>
                    <a:pt x="669" y="1306"/>
                    <a:pt x="1093" y="1003"/>
                  </a:cubicBezTo>
                  <a:cubicBezTo>
                    <a:pt x="1155" y="942"/>
                    <a:pt x="1367" y="790"/>
                    <a:pt x="1519" y="638"/>
                  </a:cubicBezTo>
                  <a:cubicBezTo>
                    <a:pt x="1701" y="790"/>
                    <a:pt x="1914" y="942"/>
                    <a:pt x="1974" y="1003"/>
                  </a:cubicBezTo>
                  <a:cubicBezTo>
                    <a:pt x="2369" y="1306"/>
                    <a:pt x="2612" y="1732"/>
                    <a:pt x="2612" y="2156"/>
                  </a:cubicBezTo>
                  <a:cubicBezTo>
                    <a:pt x="2642" y="2521"/>
                    <a:pt x="2460" y="2885"/>
                    <a:pt x="2278" y="3279"/>
                  </a:cubicBezTo>
                  <a:cubicBezTo>
                    <a:pt x="2126" y="3675"/>
                    <a:pt x="1914" y="4129"/>
                    <a:pt x="1852" y="4615"/>
                  </a:cubicBezTo>
                  <a:cubicBezTo>
                    <a:pt x="2308" y="4615"/>
                    <a:pt x="2308" y="4615"/>
                    <a:pt x="2308" y="4615"/>
                  </a:cubicBezTo>
                  <a:cubicBezTo>
                    <a:pt x="2338" y="4220"/>
                    <a:pt x="2521" y="3827"/>
                    <a:pt x="2673" y="3462"/>
                  </a:cubicBezTo>
                  <a:cubicBezTo>
                    <a:pt x="2885" y="3037"/>
                    <a:pt x="3067" y="2612"/>
                    <a:pt x="3067" y="2156"/>
                  </a:cubicBezTo>
                  <a:cubicBezTo>
                    <a:pt x="3067" y="1610"/>
                    <a:pt x="2764" y="1033"/>
                    <a:pt x="2248" y="669"/>
                  </a:cubicBezTo>
                  <a:cubicBezTo>
                    <a:pt x="2065" y="517"/>
                    <a:pt x="1822" y="334"/>
                    <a:pt x="1701" y="183"/>
                  </a:cubicBezTo>
                  <a:cubicBezTo>
                    <a:pt x="1519" y="0"/>
                    <a:pt x="1519" y="0"/>
                    <a:pt x="1519" y="0"/>
                  </a:cubicBezTo>
                  <a:cubicBezTo>
                    <a:pt x="1367" y="183"/>
                    <a:pt x="1367" y="183"/>
                    <a:pt x="1367" y="183"/>
                  </a:cubicBezTo>
                  <a:cubicBezTo>
                    <a:pt x="1185" y="364"/>
                    <a:pt x="881" y="607"/>
                    <a:pt x="820" y="669"/>
                  </a:cubicBezTo>
                  <a:cubicBezTo>
                    <a:pt x="304" y="1033"/>
                    <a:pt x="0" y="1610"/>
                    <a:pt x="0" y="2156"/>
                  </a:cubicBezTo>
                  <a:cubicBezTo>
                    <a:pt x="0" y="2612"/>
                    <a:pt x="183" y="3037"/>
                    <a:pt x="365" y="3462"/>
                  </a:cubicBezTo>
                  <a:cubicBezTo>
                    <a:pt x="547" y="3827"/>
                    <a:pt x="699" y="4220"/>
                    <a:pt x="759" y="4615"/>
                  </a:cubicBezTo>
                  <a:cubicBezTo>
                    <a:pt x="1215" y="4615"/>
                    <a:pt x="1215" y="4615"/>
                    <a:pt x="1215" y="4615"/>
                  </a:cubicBezTo>
                  <a:cubicBezTo>
                    <a:pt x="1155" y="4129"/>
                    <a:pt x="942" y="3675"/>
                    <a:pt x="790" y="3279"/>
                  </a:cubicBezTo>
                </a:path>
              </a:pathLst>
            </a:custGeom>
            <a:grpFill/>
            <a:ln>
              <a:noFill/>
            </a:ln>
          </p:spPr>
        </p:sp>
        <p:sp>
          <p:nvSpPr>
            <p:cNvPr id="30" name="Freeform 9"/>
            <p:cNvSpPr/>
            <p:nvPr/>
          </p:nvSpPr>
          <p:spPr>
            <a:xfrm>
              <a:off x="9181800" y="3048840"/>
              <a:ext cx="1148040" cy="765360"/>
            </a:xfrm>
            <a:custGeom>
              <a:avLst/>
              <a:gdLst/>
              <a:ahLst/>
              <a:cxnLst/>
              <a:rect l="0" t="0" r="r" b="b"/>
              <a:pathLst>
                <a:path w="3189" h="2126">
                  <a:moveTo>
                    <a:pt x="2824" y="486"/>
                  </a:moveTo>
                  <a:lnTo>
                    <a:pt x="2824" y="486"/>
                  </a:lnTo>
                  <a:cubicBezTo>
                    <a:pt x="2551" y="182"/>
                    <a:pt x="2186" y="0"/>
                    <a:pt x="1791" y="0"/>
                  </a:cubicBezTo>
                  <a:lnTo>
                    <a:pt x="1791" y="0"/>
                  </a:lnTo>
                  <a:cubicBezTo>
                    <a:pt x="1275" y="0"/>
                    <a:pt x="819" y="274"/>
                    <a:pt x="486" y="821"/>
                  </a:cubicBezTo>
                  <a:cubicBezTo>
                    <a:pt x="182" y="1275"/>
                    <a:pt x="30" y="1791"/>
                    <a:pt x="0" y="2125"/>
                  </a:cubicBezTo>
                  <a:cubicBezTo>
                    <a:pt x="455" y="2125"/>
                    <a:pt x="455" y="2125"/>
                    <a:pt x="455" y="2125"/>
                  </a:cubicBezTo>
                  <a:cubicBezTo>
                    <a:pt x="486" y="1852"/>
                    <a:pt x="607" y="1428"/>
                    <a:pt x="850" y="1063"/>
                  </a:cubicBezTo>
                  <a:cubicBezTo>
                    <a:pt x="1032" y="759"/>
                    <a:pt x="1336" y="425"/>
                    <a:pt x="1791" y="425"/>
                  </a:cubicBezTo>
                  <a:lnTo>
                    <a:pt x="1791" y="425"/>
                  </a:lnTo>
                  <a:cubicBezTo>
                    <a:pt x="2065" y="425"/>
                    <a:pt x="2308" y="547"/>
                    <a:pt x="2459" y="759"/>
                  </a:cubicBezTo>
                  <a:cubicBezTo>
                    <a:pt x="2641" y="972"/>
                    <a:pt x="2732" y="1245"/>
                    <a:pt x="2672" y="1548"/>
                  </a:cubicBezTo>
                  <a:cubicBezTo>
                    <a:pt x="3097" y="1639"/>
                    <a:pt x="3097" y="1639"/>
                    <a:pt x="3097" y="1639"/>
                  </a:cubicBezTo>
                  <a:cubicBezTo>
                    <a:pt x="3188" y="1215"/>
                    <a:pt x="3067" y="789"/>
                    <a:pt x="2824" y="486"/>
                  </a:cubicBezTo>
                </a:path>
              </a:pathLst>
            </a:custGeom>
            <a:grpFill/>
            <a:ln>
              <a:noFill/>
            </a:ln>
          </p:spPr>
        </p:sp>
        <p:sp>
          <p:nvSpPr>
            <p:cNvPr id="31" name="Freeform 10"/>
            <p:cNvSpPr/>
            <p:nvPr/>
          </p:nvSpPr>
          <p:spPr>
            <a:xfrm>
              <a:off x="7170120" y="3048840"/>
              <a:ext cx="1148040" cy="765360"/>
            </a:xfrm>
            <a:custGeom>
              <a:avLst/>
              <a:gdLst/>
              <a:ahLst/>
              <a:cxnLst/>
              <a:rect l="0" t="0" r="r" b="b"/>
              <a:pathLst>
                <a:path w="3189" h="2126">
                  <a:moveTo>
                    <a:pt x="2703" y="821"/>
                  </a:moveTo>
                  <a:lnTo>
                    <a:pt x="2703" y="821"/>
                  </a:lnTo>
                  <a:cubicBezTo>
                    <a:pt x="2368" y="274"/>
                    <a:pt x="1882" y="0"/>
                    <a:pt x="1397" y="0"/>
                  </a:cubicBezTo>
                  <a:cubicBezTo>
                    <a:pt x="1366" y="0"/>
                    <a:pt x="1366" y="0"/>
                    <a:pt x="1366" y="0"/>
                  </a:cubicBezTo>
                  <a:cubicBezTo>
                    <a:pt x="972" y="0"/>
                    <a:pt x="607" y="182"/>
                    <a:pt x="364" y="486"/>
                  </a:cubicBezTo>
                  <a:cubicBezTo>
                    <a:pt x="122" y="789"/>
                    <a:pt x="0" y="1215"/>
                    <a:pt x="90" y="1639"/>
                  </a:cubicBezTo>
                  <a:cubicBezTo>
                    <a:pt x="516" y="1548"/>
                    <a:pt x="516" y="1548"/>
                    <a:pt x="516" y="1548"/>
                  </a:cubicBezTo>
                  <a:cubicBezTo>
                    <a:pt x="455" y="1275"/>
                    <a:pt x="546" y="972"/>
                    <a:pt x="698" y="759"/>
                  </a:cubicBezTo>
                  <a:cubicBezTo>
                    <a:pt x="881" y="547"/>
                    <a:pt x="1123" y="425"/>
                    <a:pt x="1366" y="425"/>
                  </a:cubicBezTo>
                  <a:lnTo>
                    <a:pt x="1366" y="425"/>
                  </a:lnTo>
                  <a:cubicBezTo>
                    <a:pt x="1852" y="425"/>
                    <a:pt x="2155" y="759"/>
                    <a:pt x="2338" y="1063"/>
                  </a:cubicBezTo>
                  <a:cubicBezTo>
                    <a:pt x="2581" y="1428"/>
                    <a:pt x="2703" y="1852"/>
                    <a:pt x="2733" y="2125"/>
                  </a:cubicBezTo>
                  <a:cubicBezTo>
                    <a:pt x="3188" y="2125"/>
                    <a:pt x="3188" y="2125"/>
                    <a:pt x="3188" y="2125"/>
                  </a:cubicBezTo>
                  <a:cubicBezTo>
                    <a:pt x="3158" y="1791"/>
                    <a:pt x="3006" y="1275"/>
                    <a:pt x="2703" y="821"/>
                  </a:cubicBezTo>
                </a:path>
              </a:pathLst>
            </a:custGeom>
            <a:grpFill/>
            <a:ln>
              <a:noFill/>
            </a:ln>
          </p:spPr>
        </p:sp>
        <p:sp>
          <p:nvSpPr>
            <p:cNvPr id="32" name="Freeform 11"/>
            <p:cNvSpPr/>
            <p:nvPr/>
          </p:nvSpPr>
          <p:spPr>
            <a:xfrm>
              <a:off x="7847640" y="3956040"/>
              <a:ext cx="1804320" cy="153360"/>
            </a:xfrm>
            <a:custGeom>
              <a:avLst/>
              <a:gdLst/>
              <a:ahLst/>
              <a:cxnLst/>
              <a:rect l="0" t="0" r="r" b="b"/>
              <a:pathLst>
                <a:path w="5012" h="426">
                  <a:moveTo>
                    <a:pt x="5011" y="425"/>
                  </a:moveTo>
                  <a:lnTo>
                    <a:pt x="0" y="425"/>
                  </a:lnTo>
                  <a:lnTo>
                    <a:pt x="0" y="0"/>
                  </a:lnTo>
                  <a:lnTo>
                    <a:pt x="5011" y="0"/>
                  </a:lnTo>
                  <a:lnTo>
                    <a:pt x="5011" y="425"/>
                  </a:lnTo>
                </a:path>
              </a:pathLst>
            </a:custGeom>
            <a:grpFill/>
            <a:ln>
              <a:noFill/>
            </a:ln>
          </p:spPr>
        </p:sp>
      </p:grpSp>
      <p:sp>
        <p:nvSpPr>
          <p:cNvPr id="9" name="Footer Placeholder 8"/>
          <p:cNvSpPr>
            <a:spLocks noGrp="1"/>
          </p:cNvSpPr>
          <p:nvPr>
            <p:ph type="ftr" sz="quarter" idx="11"/>
          </p:nvPr>
        </p:nvSpPr>
        <p:spPr/>
        <p:txBody>
          <a:bodyPr/>
          <a:lstStyle>
            <a:lvl1pPr>
              <a:defRPr>
                <a:solidFill>
                  <a:schemeClr val="bg1"/>
                </a:solidFill>
              </a:defRPr>
            </a:lvl1pPr>
          </a:lstStyle>
          <a:p>
            <a:pPr marL="9525" defTabSz="685800">
              <a:spcBef>
                <a:spcPts val="83"/>
              </a:spcBef>
            </a:pPr>
            <a:r>
              <a:rPr lang="en-US" spc="56">
                <a:solidFill>
                  <a:srgbClr val="FFFFFF"/>
                </a:solidFill>
              </a:rPr>
              <a:t>© </a:t>
            </a:r>
            <a:r>
              <a:rPr lang="en-US" spc="-4">
                <a:solidFill>
                  <a:srgbClr val="FFFFFF"/>
                </a:solidFill>
              </a:rPr>
              <a:t>The </a:t>
            </a:r>
            <a:r>
              <a:rPr lang="en-US" spc="-15">
                <a:solidFill>
                  <a:srgbClr val="FFFFFF"/>
                </a:solidFill>
              </a:rPr>
              <a:t>Scout Association</a:t>
            </a:r>
            <a:endParaRPr lang="en-US" spc="-15" dirty="0">
              <a:solidFill>
                <a:srgbClr val="FFFFFF"/>
              </a:solidFill>
            </a:endParaRPr>
          </a:p>
        </p:txBody>
      </p:sp>
      <p:sp>
        <p:nvSpPr>
          <p:cNvPr id="10" name="Slide Number Placeholder 9"/>
          <p:cNvSpPr>
            <a:spLocks noGrp="1"/>
          </p:cNvSpPr>
          <p:nvPr>
            <p:ph type="sldNum" sz="quarter" idx="12"/>
          </p:nvPr>
        </p:nvSpPr>
        <p:spPr/>
        <p:txBody>
          <a:bodyPr/>
          <a:lstStyle>
            <a:lvl1pPr>
              <a:defRPr>
                <a:solidFill>
                  <a:schemeClr val="bg1"/>
                </a:solidFill>
              </a:defRPr>
            </a:lvl1pPr>
          </a:lstStyle>
          <a:p>
            <a:pPr marL="19050" defTabSz="685800">
              <a:spcBef>
                <a:spcPts val="83"/>
              </a:spcBef>
            </a:pPr>
            <a:fld id="{81D60167-4931-47E6-BA6A-407CBD079E47}" type="slidenum">
              <a:rPr lang="uk-UA" spc="26" smtClean="0">
                <a:solidFill>
                  <a:srgbClr val="FFFFFF"/>
                </a:solidFill>
              </a:rPr>
              <a:pPr marL="19050" defTabSz="685800">
                <a:spcBef>
                  <a:spcPts val="83"/>
                </a:spcBef>
              </a:pPr>
              <a:t>‹#›</a:t>
            </a:fld>
            <a:endParaRPr lang="uk-UA" spc="26" dirty="0">
              <a:solidFill>
                <a:srgbClr val="FFFFFF"/>
              </a:solidFill>
            </a:endParaRPr>
          </a:p>
        </p:txBody>
      </p:sp>
      <p:sp>
        <p:nvSpPr>
          <p:cNvPr id="14" name="Text Placeholder 13">
            <a:extLst>
              <a:ext uri="{FF2B5EF4-FFF2-40B4-BE49-F238E27FC236}">
                <a16:creationId xmlns:a16="http://schemas.microsoft.com/office/drawing/2014/main" id="{84D27C4D-6128-C640-8C87-936D9CB8B7A3}"/>
              </a:ext>
            </a:extLst>
          </p:cNvPr>
          <p:cNvSpPr>
            <a:spLocks noGrp="1"/>
          </p:cNvSpPr>
          <p:nvPr>
            <p:ph type="body" sz="quarter" idx="14"/>
          </p:nvPr>
        </p:nvSpPr>
        <p:spPr>
          <a:xfrm>
            <a:off x="2123782" y="2430000"/>
            <a:ext cx="7944437" cy="2596865"/>
          </a:xfrm>
        </p:spPr>
        <p:txBody>
          <a:bodyPr anchor="ctr" anchorCtr="0">
            <a:spAutoFit/>
          </a:bodyPr>
          <a:lstStyle>
            <a:lvl1pPr marL="13500" indent="0">
              <a:lnSpc>
                <a:spcPts val="2700"/>
              </a:lnSpc>
              <a:buFont typeface="Arial" panose="020B0604020202020204" pitchFamily="34" charset="0"/>
              <a:buNone/>
              <a:defRPr sz="2550">
                <a:solidFill>
                  <a:schemeClr val="bg1"/>
                </a:solidFill>
              </a:defRPr>
            </a:lvl1pPr>
            <a:lvl2pPr marL="13500" indent="0">
              <a:lnSpc>
                <a:spcPts val="5100"/>
              </a:lnSpc>
              <a:buFont typeface="Arial" panose="020B0604020202020204" pitchFamily="34" charset="0"/>
              <a:buNone/>
              <a:defRPr sz="4800">
                <a:solidFill>
                  <a:schemeClr val="bg1"/>
                </a:solidFill>
              </a:defRPr>
            </a:lvl2pPr>
            <a:lvl3pPr marL="13500" indent="0">
              <a:lnSpc>
                <a:spcPts val="2700"/>
              </a:lnSpc>
              <a:buFont typeface="Arial" panose="020B0604020202020204" pitchFamily="34" charset="0"/>
              <a:buNone/>
              <a:defRPr sz="2550">
                <a:solidFill>
                  <a:schemeClr val="bg1"/>
                </a:solidFill>
              </a:defRPr>
            </a:lvl3pPr>
            <a:lvl4pPr marL="13500" indent="0">
              <a:lnSpc>
                <a:spcPts val="5100"/>
              </a:lnSpc>
              <a:buFont typeface="Arial" panose="020B0604020202020204" pitchFamily="34" charset="0"/>
              <a:buNone/>
              <a:defRPr sz="4800">
                <a:solidFill>
                  <a:schemeClr val="bg1"/>
                </a:solidFill>
              </a:defRPr>
            </a:lvl4pPr>
            <a:lvl5pPr marL="13500" indent="0">
              <a:lnSpc>
                <a:spcPts val="2700"/>
              </a:lnSpc>
              <a:buFont typeface="Arial" panose="020B0604020202020204" pitchFamily="34" charset="0"/>
              <a:buNone/>
              <a:defRPr sz="255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2530415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 2">
    <p:bg>
      <p:bgPr>
        <a:solidFill>
          <a:schemeClr val="bg2"/>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dirty="0"/>
              <a:t>Presentation title</a:t>
            </a:r>
            <a:endParaRPr dirty="0"/>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a:defRPr lang="en-US" sz="1350" b="0" i="0" kern="1200" spc="-4" dirty="0" smtClean="0">
                <a:solidFill>
                  <a:srgbClr val="FFFFFF"/>
                </a:solidFill>
                <a:latin typeface="Nunito Sans Black" charset="0"/>
                <a:ea typeface="Nunito Sans Black" charset="0"/>
                <a:cs typeface="Nunito Sans Black" charset="0"/>
              </a:defRPr>
            </a:lvl1pPr>
          </a:lstStyle>
          <a:p>
            <a:pPr marL="9525" lvl="0" algn="l" defTabSz="685800" rtl="0" eaLnBrk="1" latinLnBrk="0" hangingPunct="1">
              <a:lnSpc>
                <a:spcPct val="100000"/>
              </a:lnSpc>
              <a:spcBef>
                <a:spcPts val="30"/>
              </a:spcBef>
            </a:pPr>
            <a:r>
              <a:rPr lang="en-US" dirty="0"/>
              <a:t>Page heading</a:t>
            </a:r>
            <a:endParaRPr dirty="0"/>
          </a:p>
        </p:txBody>
      </p:sp>
      <p:sp>
        <p:nvSpPr>
          <p:cNvPr id="4" name="Holder 4"/>
          <p:cNvSpPr>
            <a:spLocks noGrp="1"/>
          </p:cNvSpPr>
          <p:nvPr>
            <p:ph type="ftr" sz="quarter" idx="5"/>
          </p:nvPr>
        </p:nvSpPr>
        <p:spPr/>
        <p:txBody>
          <a:bodyPr lIns="0" tIns="0" rIns="0" bIns="0"/>
          <a:lstStyle>
            <a:lvl1pPr>
              <a:defRPr sz="750" b="1" i="0">
                <a:solidFill>
                  <a:schemeClr val="bg1"/>
                </a:solidFill>
                <a:latin typeface="Nunito Sans" charset="0"/>
                <a:ea typeface="Nunito Sans" charset="0"/>
                <a:cs typeface="Nunito Sans" charset="0"/>
              </a:defRPr>
            </a:lvl1pPr>
          </a:lstStyle>
          <a:p>
            <a:pPr marL="9525" defTabSz="685800">
              <a:spcBef>
                <a:spcPts val="83"/>
              </a:spcBef>
            </a:pPr>
            <a:r>
              <a:rPr lang="en-US" spc="56">
                <a:solidFill>
                  <a:srgbClr val="FFFFFF"/>
                </a:solidFill>
              </a:rPr>
              <a:t>© </a:t>
            </a:r>
            <a:r>
              <a:rPr lang="en-US" spc="-4">
                <a:solidFill>
                  <a:srgbClr val="FFFFFF"/>
                </a:solidFill>
              </a:rPr>
              <a:t>The </a:t>
            </a:r>
            <a:r>
              <a:rPr lang="en-US" spc="-15">
                <a:solidFill>
                  <a:srgbClr val="FFFFFF"/>
                </a:solidFill>
              </a:rPr>
              <a:t>Scout Association</a:t>
            </a:r>
            <a:endParaRPr lang="en-US" spc="-15" dirty="0">
              <a:solidFill>
                <a:srgbClr val="FFFFFF"/>
              </a:solidFill>
            </a:endParaRPr>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en-GB">
                <a:solidFill>
                  <a:srgbClr val="FFFFFF"/>
                </a:solidFill>
              </a:rPr>
              <a:t>18/02/2018</a:t>
            </a:r>
            <a:endParaRPr lang="mr-IN" dirty="0">
              <a:solidFill>
                <a:srgbClr val="FFFFFF"/>
              </a:solidFill>
            </a:endParaRPr>
          </a:p>
        </p:txBody>
      </p:sp>
      <p:sp>
        <p:nvSpPr>
          <p:cNvPr id="6" name="Holder 6"/>
          <p:cNvSpPr>
            <a:spLocks noGrp="1"/>
          </p:cNvSpPr>
          <p:nvPr>
            <p:ph type="sldNum" sz="quarter" idx="7"/>
          </p:nvPr>
        </p:nvSpPr>
        <p:spPr/>
        <p:txBody>
          <a:bodyPr lIns="0" tIns="0" rIns="0" bIns="0"/>
          <a:lstStyle>
            <a:lvl1pPr>
              <a:defRPr sz="750" b="1" i="0">
                <a:solidFill>
                  <a:schemeClr val="bg1"/>
                </a:solidFill>
                <a:latin typeface="Nunito Sans" charset="0"/>
                <a:ea typeface="Nunito Sans" charset="0"/>
                <a:cs typeface="Nunito Sans" charset="0"/>
              </a:defRPr>
            </a:lvl1pPr>
          </a:lstStyle>
          <a:p>
            <a:pPr marL="19050" defTabSz="685800">
              <a:spcBef>
                <a:spcPts val="83"/>
              </a:spcBef>
            </a:pPr>
            <a:fld id="{81D60167-4931-47E6-BA6A-407CBD079E47}" type="slidenum">
              <a:rPr lang="uk-UA" spc="26" smtClean="0">
                <a:solidFill>
                  <a:srgbClr val="FFFFFF"/>
                </a:solidFill>
              </a:rPr>
              <a:pPr marL="19050" defTabSz="685800">
                <a:spcBef>
                  <a:spcPts val="83"/>
                </a:spcBef>
              </a:pPr>
              <a:t>‹#›</a:t>
            </a:fld>
            <a:endParaRPr lang="uk-UA" spc="26" dirty="0">
              <a:solidFill>
                <a:srgbClr val="FFFFFF"/>
              </a:solidFill>
            </a:endParaRPr>
          </a:p>
        </p:txBody>
      </p:sp>
      <p:grpSp>
        <p:nvGrpSpPr>
          <p:cNvPr id="41" name="Group 40"/>
          <p:cNvGrpSpPr/>
          <p:nvPr userDrawn="1"/>
        </p:nvGrpSpPr>
        <p:grpSpPr>
          <a:xfrm>
            <a:off x="10077450" y="359569"/>
            <a:ext cx="1752622" cy="493120"/>
            <a:chOff x="228240" y="2152440"/>
            <a:chExt cx="10101600" cy="2842200"/>
          </a:xfrm>
          <a:solidFill>
            <a:schemeClr val="bg1"/>
          </a:solidFill>
        </p:grpSpPr>
        <p:sp>
          <p:nvSpPr>
            <p:cNvPr id="42" name="Freeform 1"/>
            <p:cNvSpPr/>
            <p:nvPr/>
          </p:nvSpPr>
          <p:spPr>
            <a:xfrm>
              <a:off x="228240" y="3147480"/>
              <a:ext cx="1115280" cy="1442880"/>
            </a:xfrm>
            <a:custGeom>
              <a:avLst/>
              <a:gdLst/>
              <a:ahLst/>
              <a:cxnLst/>
              <a:rect l="0" t="0" r="r" b="b"/>
              <a:pathLst>
                <a:path w="3098" h="4008">
                  <a:moveTo>
                    <a:pt x="0" y="3369"/>
                  </a:moveTo>
                  <a:lnTo>
                    <a:pt x="0" y="3369"/>
                  </a:lnTo>
                  <a:cubicBezTo>
                    <a:pt x="516" y="2762"/>
                    <a:pt x="516" y="2762"/>
                    <a:pt x="516" y="2762"/>
                  </a:cubicBezTo>
                  <a:cubicBezTo>
                    <a:pt x="880" y="3065"/>
                    <a:pt x="1245" y="3248"/>
                    <a:pt x="1670" y="3248"/>
                  </a:cubicBezTo>
                  <a:cubicBezTo>
                    <a:pt x="2035" y="3248"/>
                    <a:pt x="2247" y="3096"/>
                    <a:pt x="2247" y="2883"/>
                  </a:cubicBezTo>
                  <a:cubicBezTo>
                    <a:pt x="2247" y="2853"/>
                    <a:pt x="2247" y="2853"/>
                    <a:pt x="2247" y="2853"/>
                  </a:cubicBezTo>
                  <a:cubicBezTo>
                    <a:pt x="2247" y="2641"/>
                    <a:pt x="2095" y="2549"/>
                    <a:pt x="1458" y="2367"/>
                  </a:cubicBezTo>
                  <a:cubicBezTo>
                    <a:pt x="668" y="2155"/>
                    <a:pt x="152" y="1942"/>
                    <a:pt x="152" y="1184"/>
                  </a:cubicBezTo>
                  <a:cubicBezTo>
                    <a:pt x="152" y="1154"/>
                    <a:pt x="152" y="1154"/>
                    <a:pt x="152" y="1154"/>
                  </a:cubicBezTo>
                  <a:cubicBezTo>
                    <a:pt x="152" y="455"/>
                    <a:pt x="729" y="0"/>
                    <a:pt x="1518" y="0"/>
                  </a:cubicBezTo>
                  <a:cubicBezTo>
                    <a:pt x="2095" y="0"/>
                    <a:pt x="2581" y="182"/>
                    <a:pt x="2976" y="485"/>
                  </a:cubicBezTo>
                  <a:cubicBezTo>
                    <a:pt x="2521" y="1123"/>
                    <a:pt x="2521" y="1123"/>
                    <a:pt x="2521" y="1123"/>
                  </a:cubicBezTo>
                  <a:cubicBezTo>
                    <a:pt x="2187" y="911"/>
                    <a:pt x="1852" y="758"/>
                    <a:pt x="1518" y="758"/>
                  </a:cubicBezTo>
                  <a:cubicBezTo>
                    <a:pt x="1185" y="758"/>
                    <a:pt x="1002" y="911"/>
                    <a:pt x="1002" y="1093"/>
                  </a:cubicBezTo>
                  <a:lnTo>
                    <a:pt x="1002" y="1093"/>
                  </a:lnTo>
                  <a:cubicBezTo>
                    <a:pt x="1002" y="1365"/>
                    <a:pt x="1185" y="1426"/>
                    <a:pt x="1852" y="1608"/>
                  </a:cubicBezTo>
                  <a:cubicBezTo>
                    <a:pt x="2642" y="1820"/>
                    <a:pt x="3097" y="2093"/>
                    <a:pt x="3097" y="2792"/>
                  </a:cubicBezTo>
                  <a:lnTo>
                    <a:pt x="3097" y="2792"/>
                  </a:lnTo>
                  <a:cubicBezTo>
                    <a:pt x="3097" y="3551"/>
                    <a:pt x="2490" y="4007"/>
                    <a:pt x="1670" y="4007"/>
                  </a:cubicBezTo>
                  <a:cubicBezTo>
                    <a:pt x="1063" y="4007"/>
                    <a:pt x="486" y="3794"/>
                    <a:pt x="0" y="3369"/>
                  </a:cubicBezTo>
                </a:path>
              </a:pathLst>
            </a:custGeom>
            <a:grpFill/>
            <a:ln>
              <a:noFill/>
            </a:ln>
          </p:spPr>
        </p:sp>
        <p:sp>
          <p:nvSpPr>
            <p:cNvPr id="43" name="Freeform 2"/>
            <p:cNvSpPr/>
            <p:nvPr/>
          </p:nvSpPr>
          <p:spPr>
            <a:xfrm>
              <a:off x="1452600" y="3475440"/>
              <a:ext cx="995400" cy="1114920"/>
            </a:xfrm>
            <a:custGeom>
              <a:avLst/>
              <a:gdLst/>
              <a:ahLst/>
              <a:cxnLst/>
              <a:rect l="0" t="0" r="r" b="b"/>
              <a:pathLst>
                <a:path w="2765" h="3097">
                  <a:moveTo>
                    <a:pt x="0" y="1547"/>
                  </a:moveTo>
                  <a:lnTo>
                    <a:pt x="0" y="1547"/>
                  </a:lnTo>
                  <a:lnTo>
                    <a:pt x="0" y="1547"/>
                  </a:lnTo>
                  <a:cubicBezTo>
                    <a:pt x="0" y="697"/>
                    <a:pt x="668" y="0"/>
                    <a:pt x="1579" y="0"/>
                  </a:cubicBezTo>
                  <a:cubicBezTo>
                    <a:pt x="2126" y="0"/>
                    <a:pt x="2490" y="182"/>
                    <a:pt x="2764" y="485"/>
                  </a:cubicBezTo>
                  <a:cubicBezTo>
                    <a:pt x="2247" y="1061"/>
                    <a:pt x="2247" y="1061"/>
                    <a:pt x="2247" y="1061"/>
                  </a:cubicBezTo>
                  <a:cubicBezTo>
                    <a:pt x="2065" y="849"/>
                    <a:pt x="1852" y="728"/>
                    <a:pt x="1579" y="728"/>
                  </a:cubicBezTo>
                  <a:cubicBezTo>
                    <a:pt x="1154" y="728"/>
                    <a:pt x="851" y="1092"/>
                    <a:pt x="851" y="1547"/>
                  </a:cubicBezTo>
                  <a:lnTo>
                    <a:pt x="851" y="1547"/>
                  </a:lnTo>
                  <a:cubicBezTo>
                    <a:pt x="851" y="2003"/>
                    <a:pt x="1124" y="2367"/>
                    <a:pt x="1610" y="2367"/>
                  </a:cubicBezTo>
                  <a:cubicBezTo>
                    <a:pt x="1883" y="2367"/>
                    <a:pt x="2065" y="2246"/>
                    <a:pt x="2278" y="2064"/>
                  </a:cubicBezTo>
                  <a:cubicBezTo>
                    <a:pt x="2764" y="2550"/>
                    <a:pt x="2764" y="2550"/>
                    <a:pt x="2764" y="2550"/>
                  </a:cubicBezTo>
                  <a:cubicBezTo>
                    <a:pt x="2490" y="2883"/>
                    <a:pt x="2157" y="3096"/>
                    <a:pt x="1549" y="3096"/>
                  </a:cubicBezTo>
                  <a:cubicBezTo>
                    <a:pt x="668" y="3096"/>
                    <a:pt x="0" y="2397"/>
                    <a:pt x="0" y="1547"/>
                  </a:cubicBezTo>
                </a:path>
              </a:pathLst>
            </a:custGeom>
            <a:grpFill/>
            <a:ln>
              <a:noFill/>
            </a:ln>
          </p:spPr>
        </p:sp>
        <p:sp>
          <p:nvSpPr>
            <p:cNvPr id="44" name="Freeform 3"/>
            <p:cNvSpPr/>
            <p:nvPr/>
          </p:nvSpPr>
          <p:spPr>
            <a:xfrm>
              <a:off x="2513160" y="3475440"/>
              <a:ext cx="1159200" cy="1114920"/>
            </a:xfrm>
            <a:custGeom>
              <a:avLst/>
              <a:gdLst/>
              <a:ahLst/>
              <a:cxnLst/>
              <a:rect l="0" t="0" r="r" b="b"/>
              <a:pathLst>
                <a:path w="3220" h="3097">
                  <a:moveTo>
                    <a:pt x="2399" y="1547"/>
                  </a:moveTo>
                  <a:lnTo>
                    <a:pt x="2399" y="1547"/>
                  </a:lnTo>
                  <a:lnTo>
                    <a:pt x="2399" y="1547"/>
                  </a:lnTo>
                  <a:cubicBezTo>
                    <a:pt x="2399" y="1122"/>
                    <a:pt x="2065" y="728"/>
                    <a:pt x="1609" y="728"/>
                  </a:cubicBezTo>
                  <a:cubicBezTo>
                    <a:pt x="1123" y="728"/>
                    <a:pt x="820" y="1092"/>
                    <a:pt x="820" y="1547"/>
                  </a:cubicBezTo>
                  <a:lnTo>
                    <a:pt x="820" y="1547"/>
                  </a:lnTo>
                  <a:cubicBezTo>
                    <a:pt x="820" y="1972"/>
                    <a:pt x="1154" y="2367"/>
                    <a:pt x="1609" y="2367"/>
                  </a:cubicBezTo>
                  <a:cubicBezTo>
                    <a:pt x="2095" y="2367"/>
                    <a:pt x="2399" y="2003"/>
                    <a:pt x="2399" y="1547"/>
                  </a:cubicBezTo>
                  <a:moveTo>
                    <a:pt x="0" y="1547"/>
                  </a:moveTo>
                  <a:lnTo>
                    <a:pt x="0" y="1547"/>
                  </a:lnTo>
                  <a:lnTo>
                    <a:pt x="0" y="1547"/>
                  </a:lnTo>
                  <a:cubicBezTo>
                    <a:pt x="0" y="697"/>
                    <a:pt x="698" y="0"/>
                    <a:pt x="1609" y="0"/>
                  </a:cubicBezTo>
                  <a:cubicBezTo>
                    <a:pt x="2551" y="0"/>
                    <a:pt x="3219" y="667"/>
                    <a:pt x="3219" y="1547"/>
                  </a:cubicBezTo>
                  <a:lnTo>
                    <a:pt x="3219" y="1547"/>
                  </a:lnTo>
                  <a:cubicBezTo>
                    <a:pt x="3219" y="2397"/>
                    <a:pt x="2521" y="3096"/>
                    <a:pt x="1609" y="3096"/>
                  </a:cubicBezTo>
                  <a:cubicBezTo>
                    <a:pt x="668" y="3096"/>
                    <a:pt x="0" y="2428"/>
                    <a:pt x="0" y="1547"/>
                  </a:cubicBezTo>
                </a:path>
              </a:pathLst>
            </a:custGeom>
            <a:grpFill/>
            <a:ln>
              <a:noFill/>
            </a:ln>
          </p:spPr>
        </p:sp>
        <p:sp>
          <p:nvSpPr>
            <p:cNvPr id="45" name="Freeform 4"/>
            <p:cNvSpPr/>
            <p:nvPr/>
          </p:nvSpPr>
          <p:spPr>
            <a:xfrm>
              <a:off x="3792240" y="3497040"/>
              <a:ext cx="984240" cy="1093320"/>
            </a:xfrm>
            <a:custGeom>
              <a:avLst/>
              <a:gdLst/>
              <a:ahLst/>
              <a:cxnLst/>
              <a:rect l="0" t="0" r="r" b="b"/>
              <a:pathLst>
                <a:path w="2734" h="3037">
                  <a:moveTo>
                    <a:pt x="0" y="1912"/>
                  </a:moveTo>
                  <a:lnTo>
                    <a:pt x="0" y="1912"/>
                  </a:lnTo>
                  <a:cubicBezTo>
                    <a:pt x="0" y="0"/>
                    <a:pt x="0" y="0"/>
                    <a:pt x="0" y="0"/>
                  </a:cubicBezTo>
                  <a:cubicBezTo>
                    <a:pt x="850" y="0"/>
                    <a:pt x="850" y="0"/>
                    <a:pt x="850" y="0"/>
                  </a:cubicBezTo>
                  <a:cubicBezTo>
                    <a:pt x="850" y="1639"/>
                    <a:pt x="850" y="1639"/>
                    <a:pt x="850" y="1639"/>
                  </a:cubicBezTo>
                  <a:cubicBezTo>
                    <a:pt x="850" y="2064"/>
                    <a:pt x="1033" y="2247"/>
                    <a:pt x="1367" y="2247"/>
                  </a:cubicBezTo>
                  <a:cubicBezTo>
                    <a:pt x="1670" y="2247"/>
                    <a:pt x="1883" y="2064"/>
                    <a:pt x="1883" y="1639"/>
                  </a:cubicBezTo>
                  <a:cubicBezTo>
                    <a:pt x="1883" y="0"/>
                    <a:pt x="1883" y="0"/>
                    <a:pt x="1883" y="0"/>
                  </a:cubicBezTo>
                  <a:cubicBezTo>
                    <a:pt x="2733" y="0"/>
                    <a:pt x="2733" y="0"/>
                    <a:pt x="2733" y="0"/>
                  </a:cubicBezTo>
                  <a:cubicBezTo>
                    <a:pt x="2733" y="2976"/>
                    <a:pt x="2733" y="2976"/>
                    <a:pt x="2733" y="2976"/>
                  </a:cubicBezTo>
                  <a:cubicBezTo>
                    <a:pt x="1883" y="2976"/>
                    <a:pt x="1883" y="2976"/>
                    <a:pt x="1883" y="2976"/>
                  </a:cubicBezTo>
                  <a:cubicBezTo>
                    <a:pt x="1883" y="2550"/>
                    <a:pt x="1883" y="2550"/>
                    <a:pt x="1883" y="2550"/>
                  </a:cubicBezTo>
                  <a:cubicBezTo>
                    <a:pt x="1700" y="2793"/>
                    <a:pt x="1427" y="3036"/>
                    <a:pt x="1002" y="3036"/>
                  </a:cubicBezTo>
                  <a:cubicBezTo>
                    <a:pt x="364" y="3036"/>
                    <a:pt x="0" y="2611"/>
                    <a:pt x="0" y="1912"/>
                  </a:cubicBezTo>
                </a:path>
              </a:pathLst>
            </a:custGeom>
            <a:grpFill/>
            <a:ln>
              <a:noFill/>
            </a:ln>
          </p:spPr>
        </p:sp>
        <p:sp>
          <p:nvSpPr>
            <p:cNvPr id="46" name="Freeform 5"/>
            <p:cNvSpPr/>
            <p:nvPr/>
          </p:nvSpPr>
          <p:spPr>
            <a:xfrm>
              <a:off x="4951080" y="3223800"/>
              <a:ext cx="557640" cy="1355760"/>
            </a:xfrm>
            <a:custGeom>
              <a:avLst/>
              <a:gdLst/>
              <a:ahLst/>
              <a:cxnLst/>
              <a:rect l="0" t="0" r="r" b="b"/>
              <a:pathLst>
                <a:path w="1549" h="3766">
                  <a:moveTo>
                    <a:pt x="0" y="2884"/>
                  </a:moveTo>
                  <a:lnTo>
                    <a:pt x="0" y="2884"/>
                  </a:lnTo>
                  <a:cubicBezTo>
                    <a:pt x="0" y="0"/>
                    <a:pt x="0" y="0"/>
                    <a:pt x="0" y="0"/>
                  </a:cubicBezTo>
                  <a:cubicBezTo>
                    <a:pt x="850" y="0"/>
                    <a:pt x="850" y="0"/>
                    <a:pt x="850" y="0"/>
                  </a:cubicBezTo>
                  <a:cubicBezTo>
                    <a:pt x="850" y="759"/>
                    <a:pt x="850" y="759"/>
                    <a:pt x="850" y="759"/>
                  </a:cubicBezTo>
                  <a:cubicBezTo>
                    <a:pt x="1548" y="759"/>
                    <a:pt x="1548" y="759"/>
                    <a:pt x="1548" y="759"/>
                  </a:cubicBezTo>
                  <a:cubicBezTo>
                    <a:pt x="1548" y="1487"/>
                    <a:pt x="1548" y="1487"/>
                    <a:pt x="1548" y="1487"/>
                  </a:cubicBezTo>
                  <a:cubicBezTo>
                    <a:pt x="850" y="1487"/>
                    <a:pt x="850" y="1487"/>
                    <a:pt x="850" y="1487"/>
                  </a:cubicBezTo>
                  <a:cubicBezTo>
                    <a:pt x="850" y="2732"/>
                    <a:pt x="850" y="2732"/>
                    <a:pt x="850" y="2732"/>
                  </a:cubicBezTo>
                  <a:cubicBezTo>
                    <a:pt x="850" y="2945"/>
                    <a:pt x="941" y="3036"/>
                    <a:pt x="1122" y="3036"/>
                  </a:cubicBezTo>
                  <a:cubicBezTo>
                    <a:pt x="1274" y="3036"/>
                    <a:pt x="1396" y="3006"/>
                    <a:pt x="1517" y="2914"/>
                  </a:cubicBezTo>
                  <a:cubicBezTo>
                    <a:pt x="1517" y="3613"/>
                    <a:pt x="1517" y="3613"/>
                    <a:pt x="1517" y="3613"/>
                  </a:cubicBezTo>
                  <a:cubicBezTo>
                    <a:pt x="1365" y="3703"/>
                    <a:pt x="1153" y="3765"/>
                    <a:pt x="881" y="3765"/>
                  </a:cubicBezTo>
                  <a:cubicBezTo>
                    <a:pt x="334" y="3765"/>
                    <a:pt x="0" y="3582"/>
                    <a:pt x="0" y="2884"/>
                  </a:cubicBezTo>
                </a:path>
              </a:pathLst>
            </a:custGeom>
            <a:grpFill/>
            <a:ln>
              <a:noFill/>
            </a:ln>
          </p:spPr>
        </p:sp>
        <p:sp>
          <p:nvSpPr>
            <p:cNvPr id="47" name="Freeform 6"/>
            <p:cNvSpPr/>
            <p:nvPr/>
          </p:nvSpPr>
          <p:spPr>
            <a:xfrm>
              <a:off x="5639760" y="3475440"/>
              <a:ext cx="874800" cy="1114920"/>
            </a:xfrm>
            <a:custGeom>
              <a:avLst/>
              <a:gdLst/>
              <a:ahLst/>
              <a:cxnLst/>
              <a:rect l="0" t="0" r="r" b="b"/>
              <a:pathLst>
                <a:path w="2430" h="3097">
                  <a:moveTo>
                    <a:pt x="0" y="2640"/>
                  </a:moveTo>
                  <a:lnTo>
                    <a:pt x="0" y="2640"/>
                  </a:lnTo>
                  <a:cubicBezTo>
                    <a:pt x="364" y="2094"/>
                    <a:pt x="364" y="2094"/>
                    <a:pt x="364" y="2094"/>
                  </a:cubicBezTo>
                  <a:cubicBezTo>
                    <a:pt x="697" y="2307"/>
                    <a:pt x="1032" y="2428"/>
                    <a:pt x="1305" y="2428"/>
                  </a:cubicBezTo>
                  <a:cubicBezTo>
                    <a:pt x="1548" y="2428"/>
                    <a:pt x="1669" y="2337"/>
                    <a:pt x="1669" y="2215"/>
                  </a:cubicBezTo>
                  <a:lnTo>
                    <a:pt x="1669" y="2215"/>
                  </a:lnTo>
                  <a:cubicBezTo>
                    <a:pt x="1669" y="2033"/>
                    <a:pt x="1366" y="1972"/>
                    <a:pt x="1032" y="1851"/>
                  </a:cubicBezTo>
                  <a:cubicBezTo>
                    <a:pt x="637" y="1730"/>
                    <a:pt x="151" y="1547"/>
                    <a:pt x="151" y="971"/>
                  </a:cubicBezTo>
                  <a:cubicBezTo>
                    <a:pt x="151" y="940"/>
                    <a:pt x="151" y="940"/>
                    <a:pt x="151" y="940"/>
                  </a:cubicBezTo>
                  <a:cubicBezTo>
                    <a:pt x="151" y="332"/>
                    <a:pt x="637" y="0"/>
                    <a:pt x="1244" y="0"/>
                  </a:cubicBezTo>
                  <a:cubicBezTo>
                    <a:pt x="1609" y="0"/>
                    <a:pt x="2033" y="121"/>
                    <a:pt x="2368" y="363"/>
                  </a:cubicBezTo>
                  <a:cubicBezTo>
                    <a:pt x="2033" y="940"/>
                    <a:pt x="2033" y="940"/>
                    <a:pt x="2033" y="940"/>
                  </a:cubicBezTo>
                  <a:cubicBezTo>
                    <a:pt x="1730" y="758"/>
                    <a:pt x="1457" y="667"/>
                    <a:pt x="1214" y="667"/>
                  </a:cubicBezTo>
                  <a:cubicBezTo>
                    <a:pt x="1032" y="667"/>
                    <a:pt x="910" y="758"/>
                    <a:pt x="910" y="849"/>
                  </a:cubicBezTo>
                  <a:cubicBezTo>
                    <a:pt x="910" y="879"/>
                    <a:pt x="910" y="879"/>
                    <a:pt x="910" y="879"/>
                  </a:cubicBezTo>
                  <a:cubicBezTo>
                    <a:pt x="910" y="1031"/>
                    <a:pt x="1183" y="1122"/>
                    <a:pt x="1517" y="1244"/>
                  </a:cubicBezTo>
                  <a:cubicBezTo>
                    <a:pt x="1943" y="1365"/>
                    <a:pt x="2429" y="1578"/>
                    <a:pt x="2429" y="2124"/>
                  </a:cubicBezTo>
                  <a:lnTo>
                    <a:pt x="2429" y="2124"/>
                  </a:lnTo>
                  <a:cubicBezTo>
                    <a:pt x="2429" y="2793"/>
                    <a:pt x="1912" y="3096"/>
                    <a:pt x="1275" y="3096"/>
                  </a:cubicBezTo>
                  <a:cubicBezTo>
                    <a:pt x="850" y="3096"/>
                    <a:pt x="394" y="2944"/>
                    <a:pt x="0" y="2640"/>
                  </a:cubicBezTo>
                </a:path>
              </a:pathLst>
            </a:custGeom>
            <a:grpFill/>
            <a:ln>
              <a:noFill/>
            </a:ln>
          </p:spPr>
        </p:sp>
        <p:sp>
          <p:nvSpPr>
            <p:cNvPr id="48" name="Freeform 7"/>
            <p:cNvSpPr/>
            <p:nvPr/>
          </p:nvSpPr>
          <p:spPr>
            <a:xfrm>
              <a:off x="8317800" y="4250880"/>
              <a:ext cx="864360" cy="743760"/>
            </a:xfrm>
            <a:custGeom>
              <a:avLst/>
              <a:gdLst/>
              <a:ahLst/>
              <a:cxnLst/>
              <a:rect l="0" t="0" r="r" b="b"/>
              <a:pathLst>
                <a:path w="2401" h="2066">
                  <a:moveTo>
                    <a:pt x="1914" y="912"/>
                  </a:moveTo>
                  <a:lnTo>
                    <a:pt x="1914" y="912"/>
                  </a:lnTo>
                  <a:cubicBezTo>
                    <a:pt x="1883" y="942"/>
                    <a:pt x="1883" y="942"/>
                    <a:pt x="1883" y="942"/>
                  </a:cubicBezTo>
                  <a:cubicBezTo>
                    <a:pt x="1731" y="1185"/>
                    <a:pt x="1458" y="1428"/>
                    <a:pt x="1185" y="1579"/>
                  </a:cubicBezTo>
                  <a:cubicBezTo>
                    <a:pt x="911" y="1428"/>
                    <a:pt x="638" y="1185"/>
                    <a:pt x="486" y="912"/>
                  </a:cubicBezTo>
                  <a:cubicBezTo>
                    <a:pt x="729" y="547"/>
                    <a:pt x="821" y="213"/>
                    <a:pt x="851" y="0"/>
                  </a:cubicBezTo>
                  <a:cubicBezTo>
                    <a:pt x="425" y="0"/>
                    <a:pt x="425" y="0"/>
                    <a:pt x="425" y="0"/>
                  </a:cubicBezTo>
                  <a:cubicBezTo>
                    <a:pt x="365" y="274"/>
                    <a:pt x="243" y="547"/>
                    <a:pt x="61" y="790"/>
                  </a:cubicBezTo>
                  <a:cubicBezTo>
                    <a:pt x="0" y="882"/>
                    <a:pt x="0" y="882"/>
                    <a:pt x="0" y="882"/>
                  </a:cubicBezTo>
                  <a:cubicBezTo>
                    <a:pt x="31" y="1003"/>
                    <a:pt x="31" y="1003"/>
                    <a:pt x="31" y="1003"/>
                  </a:cubicBezTo>
                  <a:cubicBezTo>
                    <a:pt x="243" y="1397"/>
                    <a:pt x="668" y="1822"/>
                    <a:pt x="1124" y="2005"/>
                  </a:cubicBezTo>
                  <a:cubicBezTo>
                    <a:pt x="1185" y="2065"/>
                    <a:pt x="1185" y="2065"/>
                    <a:pt x="1185" y="2065"/>
                  </a:cubicBezTo>
                  <a:cubicBezTo>
                    <a:pt x="1275" y="2005"/>
                    <a:pt x="1275" y="2005"/>
                    <a:pt x="1275" y="2005"/>
                  </a:cubicBezTo>
                  <a:cubicBezTo>
                    <a:pt x="1671" y="1853"/>
                    <a:pt x="2035" y="1519"/>
                    <a:pt x="2247" y="1185"/>
                  </a:cubicBezTo>
                  <a:cubicBezTo>
                    <a:pt x="2278" y="1124"/>
                    <a:pt x="2339" y="1063"/>
                    <a:pt x="2339" y="1003"/>
                  </a:cubicBezTo>
                  <a:cubicBezTo>
                    <a:pt x="2400" y="882"/>
                    <a:pt x="2400" y="882"/>
                    <a:pt x="2400" y="882"/>
                  </a:cubicBezTo>
                  <a:cubicBezTo>
                    <a:pt x="2339" y="790"/>
                    <a:pt x="2339" y="790"/>
                    <a:pt x="2339" y="790"/>
                  </a:cubicBezTo>
                  <a:cubicBezTo>
                    <a:pt x="2126" y="486"/>
                    <a:pt x="2035" y="183"/>
                    <a:pt x="1974" y="0"/>
                  </a:cubicBezTo>
                  <a:cubicBezTo>
                    <a:pt x="1550" y="0"/>
                    <a:pt x="1550" y="0"/>
                    <a:pt x="1550" y="0"/>
                  </a:cubicBezTo>
                  <a:cubicBezTo>
                    <a:pt x="1580" y="213"/>
                    <a:pt x="1671" y="547"/>
                    <a:pt x="1914" y="912"/>
                  </a:cubicBezTo>
                </a:path>
              </a:pathLst>
            </a:custGeom>
            <a:grpFill/>
            <a:ln>
              <a:noFill/>
            </a:ln>
          </p:spPr>
        </p:sp>
        <p:sp>
          <p:nvSpPr>
            <p:cNvPr id="49" name="Freeform 8"/>
            <p:cNvSpPr/>
            <p:nvPr/>
          </p:nvSpPr>
          <p:spPr>
            <a:xfrm>
              <a:off x="8197560" y="2152440"/>
              <a:ext cx="1104480" cy="1661760"/>
            </a:xfrm>
            <a:custGeom>
              <a:avLst/>
              <a:gdLst/>
              <a:ahLst/>
              <a:cxnLst/>
              <a:rect l="0" t="0" r="r" b="b"/>
              <a:pathLst>
                <a:path w="3068" h="4616">
                  <a:moveTo>
                    <a:pt x="790" y="3279"/>
                  </a:moveTo>
                  <a:lnTo>
                    <a:pt x="790" y="3279"/>
                  </a:lnTo>
                  <a:cubicBezTo>
                    <a:pt x="608" y="2885"/>
                    <a:pt x="426" y="2521"/>
                    <a:pt x="426" y="2156"/>
                  </a:cubicBezTo>
                  <a:cubicBezTo>
                    <a:pt x="456" y="1732"/>
                    <a:pt x="669" y="1306"/>
                    <a:pt x="1093" y="1003"/>
                  </a:cubicBezTo>
                  <a:cubicBezTo>
                    <a:pt x="1155" y="942"/>
                    <a:pt x="1367" y="790"/>
                    <a:pt x="1519" y="638"/>
                  </a:cubicBezTo>
                  <a:cubicBezTo>
                    <a:pt x="1701" y="790"/>
                    <a:pt x="1914" y="942"/>
                    <a:pt x="1974" y="1003"/>
                  </a:cubicBezTo>
                  <a:cubicBezTo>
                    <a:pt x="2369" y="1306"/>
                    <a:pt x="2612" y="1732"/>
                    <a:pt x="2612" y="2156"/>
                  </a:cubicBezTo>
                  <a:cubicBezTo>
                    <a:pt x="2642" y="2521"/>
                    <a:pt x="2460" y="2885"/>
                    <a:pt x="2278" y="3279"/>
                  </a:cubicBezTo>
                  <a:cubicBezTo>
                    <a:pt x="2126" y="3675"/>
                    <a:pt x="1914" y="4129"/>
                    <a:pt x="1852" y="4615"/>
                  </a:cubicBezTo>
                  <a:cubicBezTo>
                    <a:pt x="2308" y="4615"/>
                    <a:pt x="2308" y="4615"/>
                    <a:pt x="2308" y="4615"/>
                  </a:cubicBezTo>
                  <a:cubicBezTo>
                    <a:pt x="2338" y="4220"/>
                    <a:pt x="2521" y="3827"/>
                    <a:pt x="2673" y="3462"/>
                  </a:cubicBezTo>
                  <a:cubicBezTo>
                    <a:pt x="2885" y="3037"/>
                    <a:pt x="3067" y="2612"/>
                    <a:pt x="3067" y="2156"/>
                  </a:cubicBezTo>
                  <a:cubicBezTo>
                    <a:pt x="3067" y="1610"/>
                    <a:pt x="2764" y="1033"/>
                    <a:pt x="2248" y="669"/>
                  </a:cubicBezTo>
                  <a:cubicBezTo>
                    <a:pt x="2065" y="517"/>
                    <a:pt x="1822" y="334"/>
                    <a:pt x="1701" y="183"/>
                  </a:cubicBezTo>
                  <a:cubicBezTo>
                    <a:pt x="1519" y="0"/>
                    <a:pt x="1519" y="0"/>
                    <a:pt x="1519" y="0"/>
                  </a:cubicBezTo>
                  <a:cubicBezTo>
                    <a:pt x="1367" y="183"/>
                    <a:pt x="1367" y="183"/>
                    <a:pt x="1367" y="183"/>
                  </a:cubicBezTo>
                  <a:cubicBezTo>
                    <a:pt x="1185" y="364"/>
                    <a:pt x="881" y="607"/>
                    <a:pt x="820" y="669"/>
                  </a:cubicBezTo>
                  <a:cubicBezTo>
                    <a:pt x="304" y="1033"/>
                    <a:pt x="0" y="1610"/>
                    <a:pt x="0" y="2156"/>
                  </a:cubicBezTo>
                  <a:cubicBezTo>
                    <a:pt x="0" y="2612"/>
                    <a:pt x="183" y="3037"/>
                    <a:pt x="365" y="3462"/>
                  </a:cubicBezTo>
                  <a:cubicBezTo>
                    <a:pt x="547" y="3827"/>
                    <a:pt x="699" y="4220"/>
                    <a:pt x="759" y="4615"/>
                  </a:cubicBezTo>
                  <a:cubicBezTo>
                    <a:pt x="1215" y="4615"/>
                    <a:pt x="1215" y="4615"/>
                    <a:pt x="1215" y="4615"/>
                  </a:cubicBezTo>
                  <a:cubicBezTo>
                    <a:pt x="1155" y="4129"/>
                    <a:pt x="942" y="3675"/>
                    <a:pt x="790" y="3279"/>
                  </a:cubicBezTo>
                </a:path>
              </a:pathLst>
            </a:custGeom>
            <a:grpFill/>
            <a:ln>
              <a:noFill/>
            </a:ln>
          </p:spPr>
        </p:sp>
        <p:sp>
          <p:nvSpPr>
            <p:cNvPr id="50" name="Freeform 9"/>
            <p:cNvSpPr/>
            <p:nvPr/>
          </p:nvSpPr>
          <p:spPr>
            <a:xfrm>
              <a:off x="9181800" y="3048840"/>
              <a:ext cx="1148040" cy="765360"/>
            </a:xfrm>
            <a:custGeom>
              <a:avLst/>
              <a:gdLst/>
              <a:ahLst/>
              <a:cxnLst/>
              <a:rect l="0" t="0" r="r" b="b"/>
              <a:pathLst>
                <a:path w="3189" h="2126">
                  <a:moveTo>
                    <a:pt x="2824" y="486"/>
                  </a:moveTo>
                  <a:lnTo>
                    <a:pt x="2824" y="486"/>
                  </a:lnTo>
                  <a:cubicBezTo>
                    <a:pt x="2551" y="182"/>
                    <a:pt x="2186" y="0"/>
                    <a:pt x="1791" y="0"/>
                  </a:cubicBezTo>
                  <a:lnTo>
                    <a:pt x="1791" y="0"/>
                  </a:lnTo>
                  <a:cubicBezTo>
                    <a:pt x="1275" y="0"/>
                    <a:pt x="819" y="274"/>
                    <a:pt x="486" y="821"/>
                  </a:cubicBezTo>
                  <a:cubicBezTo>
                    <a:pt x="182" y="1275"/>
                    <a:pt x="30" y="1791"/>
                    <a:pt x="0" y="2125"/>
                  </a:cubicBezTo>
                  <a:cubicBezTo>
                    <a:pt x="455" y="2125"/>
                    <a:pt x="455" y="2125"/>
                    <a:pt x="455" y="2125"/>
                  </a:cubicBezTo>
                  <a:cubicBezTo>
                    <a:pt x="486" y="1852"/>
                    <a:pt x="607" y="1428"/>
                    <a:pt x="850" y="1063"/>
                  </a:cubicBezTo>
                  <a:cubicBezTo>
                    <a:pt x="1032" y="759"/>
                    <a:pt x="1336" y="425"/>
                    <a:pt x="1791" y="425"/>
                  </a:cubicBezTo>
                  <a:lnTo>
                    <a:pt x="1791" y="425"/>
                  </a:lnTo>
                  <a:cubicBezTo>
                    <a:pt x="2065" y="425"/>
                    <a:pt x="2308" y="547"/>
                    <a:pt x="2459" y="759"/>
                  </a:cubicBezTo>
                  <a:cubicBezTo>
                    <a:pt x="2641" y="972"/>
                    <a:pt x="2732" y="1245"/>
                    <a:pt x="2672" y="1548"/>
                  </a:cubicBezTo>
                  <a:cubicBezTo>
                    <a:pt x="3097" y="1639"/>
                    <a:pt x="3097" y="1639"/>
                    <a:pt x="3097" y="1639"/>
                  </a:cubicBezTo>
                  <a:cubicBezTo>
                    <a:pt x="3188" y="1215"/>
                    <a:pt x="3067" y="789"/>
                    <a:pt x="2824" y="486"/>
                  </a:cubicBezTo>
                </a:path>
              </a:pathLst>
            </a:custGeom>
            <a:grpFill/>
            <a:ln>
              <a:noFill/>
            </a:ln>
          </p:spPr>
        </p:sp>
        <p:sp>
          <p:nvSpPr>
            <p:cNvPr id="51" name="Freeform 10"/>
            <p:cNvSpPr/>
            <p:nvPr/>
          </p:nvSpPr>
          <p:spPr>
            <a:xfrm>
              <a:off x="7170120" y="3048840"/>
              <a:ext cx="1148040" cy="765360"/>
            </a:xfrm>
            <a:custGeom>
              <a:avLst/>
              <a:gdLst/>
              <a:ahLst/>
              <a:cxnLst/>
              <a:rect l="0" t="0" r="r" b="b"/>
              <a:pathLst>
                <a:path w="3189" h="2126">
                  <a:moveTo>
                    <a:pt x="2703" y="821"/>
                  </a:moveTo>
                  <a:lnTo>
                    <a:pt x="2703" y="821"/>
                  </a:lnTo>
                  <a:cubicBezTo>
                    <a:pt x="2368" y="274"/>
                    <a:pt x="1882" y="0"/>
                    <a:pt x="1397" y="0"/>
                  </a:cubicBezTo>
                  <a:cubicBezTo>
                    <a:pt x="1366" y="0"/>
                    <a:pt x="1366" y="0"/>
                    <a:pt x="1366" y="0"/>
                  </a:cubicBezTo>
                  <a:cubicBezTo>
                    <a:pt x="972" y="0"/>
                    <a:pt x="607" y="182"/>
                    <a:pt x="364" y="486"/>
                  </a:cubicBezTo>
                  <a:cubicBezTo>
                    <a:pt x="122" y="789"/>
                    <a:pt x="0" y="1215"/>
                    <a:pt x="90" y="1639"/>
                  </a:cubicBezTo>
                  <a:cubicBezTo>
                    <a:pt x="516" y="1548"/>
                    <a:pt x="516" y="1548"/>
                    <a:pt x="516" y="1548"/>
                  </a:cubicBezTo>
                  <a:cubicBezTo>
                    <a:pt x="455" y="1275"/>
                    <a:pt x="546" y="972"/>
                    <a:pt x="698" y="759"/>
                  </a:cubicBezTo>
                  <a:cubicBezTo>
                    <a:pt x="881" y="547"/>
                    <a:pt x="1123" y="425"/>
                    <a:pt x="1366" y="425"/>
                  </a:cubicBezTo>
                  <a:lnTo>
                    <a:pt x="1366" y="425"/>
                  </a:lnTo>
                  <a:cubicBezTo>
                    <a:pt x="1852" y="425"/>
                    <a:pt x="2155" y="759"/>
                    <a:pt x="2338" y="1063"/>
                  </a:cubicBezTo>
                  <a:cubicBezTo>
                    <a:pt x="2581" y="1428"/>
                    <a:pt x="2703" y="1852"/>
                    <a:pt x="2733" y="2125"/>
                  </a:cubicBezTo>
                  <a:cubicBezTo>
                    <a:pt x="3188" y="2125"/>
                    <a:pt x="3188" y="2125"/>
                    <a:pt x="3188" y="2125"/>
                  </a:cubicBezTo>
                  <a:cubicBezTo>
                    <a:pt x="3158" y="1791"/>
                    <a:pt x="3006" y="1275"/>
                    <a:pt x="2703" y="821"/>
                  </a:cubicBezTo>
                </a:path>
              </a:pathLst>
            </a:custGeom>
            <a:grpFill/>
            <a:ln>
              <a:noFill/>
            </a:ln>
          </p:spPr>
        </p:sp>
        <p:sp>
          <p:nvSpPr>
            <p:cNvPr id="52" name="Freeform 11"/>
            <p:cNvSpPr/>
            <p:nvPr/>
          </p:nvSpPr>
          <p:spPr>
            <a:xfrm>
              <a:off x="7847640" y="3956040"/>
              <a:ext cx="1804320" cy="153360"/>
            </a:xfrm>
            <a:custGeom>
              <a:avLst/>
              <a:gdLst/>
              <a:ahLst/>
              <a:cxnLst/>
              <a:rect l="0" t="0" r="r" b="b"/>
              <a:pathLst>
                <a:path w="5012" h="426">
                  <a:moveTo>
                    <a:pt x="5011" y="425"/>
                  </a:moveTo>
                  <a:lnTo>
                    <a:pt x="0" y="425"/>
                  </a:lnTo>
                  <a:lnTo>
                    <a:pt x="0" y="0"/>
                  </a:lnTo>
                  <a:lnTo>
                    <a:pt x="5011" y="0"/>
                  </a:lnTo>
                  <a:lnTo>
                    <a:pt x="5011" y="425"/>
                  </a:lnTo>
                </a:path>
              </a:pathLst>
            </a:custGeom>
            <a:grpFill/>
            <a:ln>
              <a:noFill/>
            </a:ln>
          </p:spPr>
        </p:sp>
      </p:grpSp>
      <p:grpSp>
        <p:nvGrpSpPr>
          <p:cNvPr id="31" name="Group 30"/>
          <p:cNvGrpSpPr/>
          <p:nvPr userDrawn="1"/>
        </p:nvGrpSpPr>
        <p:grpSpPr>
          <a:xfrm>
            <a:off x="3271332" y="886666"/>
            <a:ext cx="5649337" cy="5084669"/>
            <a:chOff x="6508960" y="2108202"/>
            <a:chExt cx="3238386" cy="2914699"/>
          </a:xfrm>
        </p:grpSpPr>
        <p:sp>
          <p:nvSpPr>
            <p:cNvPr id="32" name="Freeform 7"/>
            <p:cNvSpPr/>
            <p:nvPr/>
          </p:nvSpPr>
          <p:spPr>
            <a:xfrm>
              <a:off x="6508960" y="3022570"/>
              <a:ext cx="1181363" cy="790928"/>
            </a:xfrm>
            <a:custGeom>
              <a:avLst/>
              <a:gdLst/>
              <a:ahLst/>
              <a:cxnLst/>
              <a:rect l="0" t="0" r="r" b="b"/>
              <a:pathLst>
                <a:path w="3876" h="2595">
                  <a:moveTo>
                    <a:pt x="2843" y="1281"/>
                  </a:moveTo>
                  <a:lnTo>
                    <a:pt x="2843" y="1281"/>
                  </a:lnTo>
                  <a:cubicBezTo>
                    <a:pt x="3125" y="1750"/>
                    <a:pt x="3281" y="2250"/>
                    <a:pt x="3312" y="2594"/>
                  </a:cubicBezTo>
                  <a:cubicBezTo>
                    <a:pt x="3875" y="2594"/>
                    <a:pt x="3875" y="2594"/>
                    <a:pt x="3875" y="2594"/>
                  </a:cubicBezTo>
                  <a:cubicBezTo>
                    <a:pt x="3812" y="2188"/>
                    <a:pt x="3656" y="1563"/>
                    <a:pt x="3281" y="1000"/>
                  </a:cubicBezTo>
                  <a:cubicBezTo>
                    <a:pt x="2843" y="344"/>
                    <a:pt x="2312" y="0"/>
                    <a:pt x="1687" y="0"/>
                  </a:cubicBezTo>
                  <a:cubicBezTo>
                    <a:pt x="1656" y="0"/>
                    <a:pt x="1656" y="0"/>
                    <a:pt x="1656" y="0"/>
                  </a:cubicBezTo>
                  <a:cubicBezTo>
                    <a:pt x="1187" y="0"/>
                    <a:pt x="750" y="219"/>
                    <a:pt x="437" y="594"/>
                  </a:cubicBezTo>
                  <a:cubicBezTo>
                    <a:pt x="125" y="969"/>
                    <a:pt x="0" y="1500"/>
                    <a:pt x="125" y="1969"/>
                  </a:cubicBezTo>
                  <a:cubicBezTo>
                    <a:pt x="625" y="1875"/>
                    <a:pt x="625" y="1875"/>
                    <a:pt x="625" y="1875"/>
                  </a:cubicBezTo>
                  <a:cubicBezTo>
                    <a:pt x="562" y="1531"/>
                    <a:pt x="656" y="1188"/>
                    <a:pt x="843" y="906"/>
                  </a:cubicBezTo>
                  <a:cubicBezTo>
                    <a:pt x="1062" y="656"/>
                    <a:pt x="1343" y="531"/>
                    <a:pt x="1656" y="531"/>
                  </a:cubicBezTo>
                  <a:cubicBezTo>
                    <a:pt x="1687" y="531"/>
                    <a:pt x="1687" y="531"/>
                    <a:pt x="1687" y="531"/>
                  </a:cubicBezTo>
                  <a:cubicBezTo>
                    <a:pt x="2218" y="531"/>
                    <a:pt x="2625" y="938"/>
                    <a:pt x="2843" y="1281"/>
                  </a:cubicBezTo>
                </a:path>
              </a:pathLst>
            </a:custGeom>
            <a:solidFill>
              <a:schemeClr val="bg1"/>
            </a:solidFill>
            <a:ln>
              <a:noFill/>
            </a:ln>
          </p:spPr>
        </p:sp>
        <p:sp>
          <p:nvSpPr>
            <p:cNvPr id="33" name="Freeform 8"/>
            <p:cNvSpPr/>
            <p:nvPr/>
          </p:nvSpPr>
          <p:spPr>
            <a:xfrm>
              <a:off x="7680265" y="4260928"/>
              <a:ext cx="895471" cy="761973"/>
            </a:xfrm>
            <a:custGeom>
              <a:avLst/>
              <a:gdLst/>
              <a:ahLst/>
              <a:cxnLst/>
              <a:rect l="0" t="0" r="r" b="b"/>
              <a:pathLst>
                <a:path w="2938" h="2500">
                  <a:moveTo>
                    <a:pt x="2843" y="936"/>
                  </a:moveTo>
                  <a:lnTo>
                    <a:pt x="2843" y="936"/>
                  </a:lnTo>
                  <a:cubicBezTo>
                    <a:pt x="2656" y="656"/>
                    <a:pt x="2499" y="312"/>
                    <a:pt x="2437" y="0"/>
                  </a:cubicBezTo>
                  <a:cubicBezTo>
                    <a:pt x="1874" y="0"/>
                    <a:pt x="1874" y="0"/>
                    <a:pt x="1874" y="0"/>
                  </a:cubicBezTo>
                  <a:cubicBezTo>
                    <a:pt x="1937" y="250"/>
                    <a:pt x="2031" y="656"/>
                    <a:pt x="2343" y="1124"/>
                  </a:cubicBezTo>
                  <a:cubicBezTo>
                    <a:pt x="2156" y="1436"/>
                    <a:pt x="1812" y="1717"/>
                    <a:pt x="1469" y="1905"/>
                  </a:cubicBezTo>
                  <a:lnTo>
                    <a:pt x="1469" y="1905"/>
                  </a:lnTo>
                  <a:lnTo>
                    <a:pt x="1469" y="1905"/>
                  </a:lnTo>
                  <a:cubicBezTo>
                    <a:pt x="1125" y="1717"/>
                    <a:pt x="813" y="1436"/>
                    <a:pt x="625" y="1124"/>
                  </a:cubicBezTo>
                  <a:cubicBezTo>
                    <a:pt x="907" y="656"/>
                    <a:pt x="1032" y="250"/>
                    <a:pt x="1063" y="0"/>
                  </a:cubicBezTo>
                  <a:cubicBezTo>
                    <a:pt x="532" y="0"/>
                    <a:pt x="532" y="0"/>
                    <a:pt x="532" y="0"/>
                  </a:cubicBezTo>
                  <a:cubicBezTo>
                    <a:pt x="469" y="312"/>
                    <a:pt x="313" y="656"/>
                    <a:pt x="94" y="936"/>
                  </a:cubicBezTo>
                  <a:cubicBezTo>
                    <a:pt x="0" y="1061"/>
                    <a:pt x="0" y="1061"/>
                    <a:pt x="0" y="1061"/>
                  </a:cubicBezTo>
                  <a:cubicBezTo>
                    <a:pt x="63" y="1217"/>
                    <a:pt x="63" y="1217"/>
                    <a:pt x="63" y="1217"/>
                  </a:cubicBezTo>
                  <a:cubicBezTo>
                    <a:pt x="313" y="1717"/>
                    <a:pt x="813" y="2186"/>
                    <a:pt x="1375" y="2436"/>
                  </a:cubicBezTo>
                  <a:cubicBezTo>
                    <a:pt x="1469" y="2499"/>
                    <a:pt x="1469" y="2499"/>
                    <a:pt x="1469" y="2499"/>
                  </a:cubicBezTo>
                  <a:lnTo>
                    <a:pt x="1469" y="2499"/>
                  </a:lnTo>
                  <a:lnTo>
                    <a:pt x="1469" y="2499"/>
                  </a:lnTo>
                  <a:cubicBezTo>
                    <a:pt x="1593" y="2436"/>
                    <a:pt x="1593" y="2436"/>
                    <a:pt x="1593" y="2436"/>
                  </a:cubicBezTo>
                  <a:cubicBezTo>
                    <a:pt x="2124" y="2186"/>
                    <a:pt x="2656" y="1717"/>
                    <a:pt x="2874" y="1217"/>
                  </a:cubicBezTo>
                  <a:cubicBezTo>
                    <a:pt x="2937" y="1061"/>
                    <a:pt x="2937" y="1061"/>
                    <a:pt x="2937" y="1061"/>
                  </a:cubicBezTo>
                  <a:lnTo>
                    <a:pt x="2843" y="936"/>
                  </a:lnTo>
                </a:path>
              </a:pathLst>
            </a:custGeom>
            <a:solidFill>
              <a:schemeClr val="bg1"/>
            </a:solidFill>
            <a:ln>
              <a:noFill/>
            </a:ln>
          </p:spPr>
        </p:sp>
        <p:sp>
          <p:nvSpPr>
            <p:cNvPr id="34" name="Freeform 9"/>
            <p:cNvSpPr/>
            <p:nvPr/>
          </p:nvSpPr>
          <p:spPr>
            <a:xfrm>
              <a:off x="8575431" y="3022570"/>
              <a:ext cx="1171915" cy="790928"/>
            </a:xfrm>
            <a:custGeom>
              <a:avLst/>
              <a:gdLst/>
              <a:ahLst/>
              <a:cxnLst/>
              <a:rect l="0" t="0" r="r" b="b"/>
              <a:pathLst>
                <a:path w="3845" h="2595">
                  <a:moveTo>
                    <a:pt x="1031" y="1281"/>
                  </a:moveTo>
                  <a:lnTo>
                    <a:pt x="1031" y="1281"/>
                  </a:lnTo>
                  <a:cubicBezTo>
                    <a:pt x="719" y="1750"/>
                    <a:pt x="594" y="2250"/>
                    <a:pt x="531" y="2594"/>
                  </a:cubicBezTo>
                  <a:cubicBezTo>
                    <a:pt x="0" y="2594"/>
                    <a:pt x="0" y="2594"/>
                    <a:pt x="0" y="2594"/>
                  </a:cubicBezTo>
                  <a:cubicBezTo>
                    <a:pt x="62" y="2188"/>
                    <a:pt x="219" y="1563"/>
                    <a:pt x="594" y="1000"/>
                  </a:cubicBezTo>
                  <a:cubicBezTo>
                    <a:pt x="1000" y="344"/>
                    <a:pt x="1562" y="0"/>
                    <a:pt x="2187" y="0"/>
                  </a:cubicBezTo>
                  <a:lnTo>
                    <a:pt x="2187" y="0"/>
                  </a:lnTo>
                  <a:cubicBezTo>
                    <a:pt x="2656" y="0"/>
                    <a:pt x="3125" y="219"/>
                    <a:pt x="3406" y="594"/>
                  </a:cubicBezTo>
                  <a:cubicBezTo>
                    <a:pt x="3750" y="969"/>
                    <a:pt x="3844" y="1500"/>
                    <a:pt x="3750" y="1969"/>
                  </a:cubicBezTo>
                  <a:cubicBezTo>
                    <a:pt x="3219" y="1875"/>
                    <a:pt x="3219" y="1875"/>
                    <a:pt x="3219" y="1875"/>
                  </a:cubicBezTo>
                  <a:cubicBezTo>
                    <a:pt x="3312" y="1531"/>
                    <a:pt x="3219" y="1188"/>
                    <a:pt x="3000" y="906"/>
                  </a:cubicBezTo>
                  <a:cubicBezTo>
                    <a:pt x="2812" y="656"/>
                    <a:pt x="2500" y="531"/>
                    <a:pt x="2187" y="531"/>
                  </a:cubicBezTo>
                  <a:lnTo>
                    <a:pt x="2187" y="531"/>
                  </a:lnTo>
                  <a:cubicBezTo>
                    <a:pt x="1625" y="531"/>
                    <a:pt x="1250" y="938"/>
                    <a:pt x="1031" y="1281"/>
                  </a:cubicBezTo>
                </a:path>
              </a:pathLst>
            </a:custGeom>
            <a:solidFill>
              <a:schemeClr val="bg1"/>
            </a:solidFill>
            <a:ln>
              <a:noFill/>
            </a:ln>
          </p:spPr>
        </p:sp>
        <p:sp>
          <p:nvSpPr>
            <p:cNvPr id="35" name="Freeform 10"/>
            <p:cNvSpPr/>
            <p:nvPr/>
          </p:nvSpPr>
          <p:spPr>
            <a:xfrm>
              <a:off x="7565969" y="2108202"/>
              <a:ext cx="1133511" cy="1705296"/>
            </a:xfrm>
            <a:custGeom>
              <a:avLst/>
              <a:gdLst/>
              <a:ahLst/>
              <a:cxnLst/>
              <a:rect l="0" t="0" r="r" b="b"/>
              <a:pathLst>
                <a:path w="3719" h="5595">
                  <a:moveTo>
                    <a:pt x="938" y="5594"/>
                  </a:moveTo>
                  <a:lnTo>
                    <a:pt x="938" y="5594"/>
                  </a:lnTo>
                  <a:cubicBezTo>
                    <a:pt x="1469" y="5594"/>
                    <a:pt x="1469" y="5594"/>
                    <a:pt x="1469" y="5594"/>
                  </a:cubicBezTo>
                  <a:cubicBezTo>
                    <a:pt x="1407" y="5000"/>
                    <a:pt x="1157" y="4438"/>
                    <a:pt x="938" y="3969"/>
                  </a:cubicBezTo>
                  <a:cubicBezTo>
                    <a:pt x="719" y="3500"/>
                    <a:pt x="532" y="3063"/>
                    <a:pt x="532" y="2594"/>
                  </a:cubicBezTo>
                  <a:cubicBezTo>
                    <a:pt x="532" y="2094"/>
                    <a:pt x="813" y="1563"/>
                    <a:pt x="1313" y="1219"/>
                  </a:cubicBezTo>
                  <a:cubicBezTo>
                    <a:pt x="1407" y="1125"/>
                    <a:pt x="1625" y="969"/>
                    <a:pt x="1844" y="750"/>
                  </a:cubicBezTo>
                  <a:cubicBezTo>
                    <a:pt x="2062" y="969"/>
                    <a:pt x="2312" y="1125"/>
                    <a:pt x="2406" y="1219"/>
                  </a:cubicBezTo>
                  <a:cubicBezTo>
                    <a:pt x="2874" y="1563"/>
                    <a:pt x="3187" y="2094"/>
                    <a:pt x="3187" y="2594"/>
                  </a:cubicBezTo>
                  <a:cubicBezTo>
                    <a:pt x="3187" y="3063"/>
                    <a:pt x="2968" y="3500"/>
                    <a:pt x="2781" y="3969"/>
                  </a:cubicBezTo>
                  <a:cubicBezTo>
                    <a:pt x="2562" y="4438"/>
                    <a:pt x="2312" y="5000"/>
                    <a:pt x="2249" y="5594"/>
                  </a:cubicBezTo>
                  <a:cubicBezTo>
                    <a:pt x="2781" y="5594"/>
                    <a:pt x="2781" y="5594"/>
                    <a:pt x="2781" y="5594"/>
                  </a:cubicBezTo>
                  <a:cubicBezTo>
                    <a:pt x="2843" y="5094"/>
                    <a:pt x="3062" y="4625"/>
                    <a:pt x="3249" y="4188"/>
                  </a:cubicBezTo>
                  <a:cubicBezTo>
                    <a:pt x="3499" y="3656"/>
                    <a:pt x="3718" y="3156"/>
                    <a:pt x="3718" y="2594"/>
                  </a:cubicBezTo>
                  <a:cubicBezTo>
                    <a:pt x="3718" y="1938"/>
                    <a:pt x="3343" y="1250"/>
                    <a:pt x="2718" y="781"/>
                  </a:cubicBezTo>
                  <a:cubicBezTo>
                    <a:pt x="2656" y="719"/>
                    <a:pt x="2281" y="438"/>
                    <a:pt x="2062" y="188"/>
                  </a:cubicBezTo>
                  <a:cubicBezTo>
                    <a:pt x="1844" y="0"/>
                    <a:pt x="1844" y="0"/>
                    <a:pt x="1844" y="0"/>
                  </a:cubicBezTo>
                  <a:cubicBezTo>
                    <a:pt x="1657" y="188"/>
                    <a:pt x="1657" y="188"/>
                    <a:pt x="1657" y="188"/>
                  </a:cubicBezTo>
                  <a:cubicBezTo>
                    <a:pt x="1438" y="438"/>
                    <a:pt x="1063" y="719"/>
                    <a:pt x="1000" y="781"/>
                  </a:cubicBezTo>
                  <a:cubicBezTo>
                    <a:pt x="375" y="1250"/>
                    <a:pt x="0" y="1938"/>
                    <a:pt x="0" y="2594"/>
                  </a:cubicBezTo>
                  <a:cubicBezTo>
                    <a:pt x="0" y="3156"/>
                    <a:pt x="219" y="3656"/>
                    <a:pt x="469" y="4188"/>
                  </a:cubicBezTo>
                  <a:cubicBezTo>
                    <a:pt x="657" y="4625"/>
                    <a:pt x="875" y="5094"/>
                    <a:pt x="938" y="5594"/>
                  </a:cubicBezTo>
                </a:path>
              </a:pathLst>
            </a:custGeom>
            <a:solidFill>
              <a:schemeClr val="bg1"/>
            </a:solidFill>
            <a:ln>
              <a:noFill/>
            </a:ln>
          </p:spPr>
        </p:sp>
        <p:sp>
          <p:nvSpPr>
            <p:cNvPr id="36" name="Freeform 11"/>
            <p:cNvSpPr/>
            <p:nvPr/>
          </p:nvSpPr>
          <p:spPr>
            <a:xfrm>
              <a:off x="7204184" y="3956139"/>
              <a:ext cx="1847632" cy="162148"/>
            </a:xfrm>
            <a:custGeom>
              <a:avLst/>
              <a:gdLst/>
              <a:ahLst/>
              <a:cxnLst/>
              <a:rect l="0" t="0" r="r" b="b"/>
              <a:pathLst>
                <a:path w="6062" h="532">
                  <a:moveTo>
                    <a:pt x="0" y="531"/>
                  </a:moveTo>
                  <a:lnTo>
                    <a:pt x="6061" y="531"/>
                  </a:lnTo>
                  <a:lnTo>
                    <a:pt x="6061" y="0"/>
                  </a:lnTo>
                  <a:lnTo>
                    <a:pt x="0" y="0"/>
                  </a:lnTo>
                  <a:lnTo>
                    <a:pt x="0" y="531"/>
                  </a:lnTo>
                </a:path>
              </a:pathLst>
            </a:custGeom>
            <a:solidFill>
              <a:schemeClr val="bg1"/>
            </a:solidFill>
            <a:ln>
              <a:noFill/>
            </a:ln>
          </p:spPr>
        </p:sp>
      </p:grpSp>
    </p:spTree>
    <p:extLst>
      <p:ext uri="{BB962C8B-B14F-4D97-AF65-F5344CB8AC3E}">
        <p14:creationId xmlns:p14="http://schemas.microsoft.com/office/powerpoint/2010/main" val="356644957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Title and text content 2Col">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tx1"/>
                </a:solidFill>
              </a:defRPr>
            </a:lvl1pPr>
          </a:lstStyle>
          <a:p>
            <a:r>
              <a:rPr lang="en-US" dirty="0"/>
              <a:t>Presentation title</a:t>
            </a:r>
            <a:endParaRPr dirty="0"/>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a:defRPr lang="en-US" sz="1350" b="0" i="0" kern="1200" spc="-4" dirty="0" smtClean="0">
                <a:solidFill>
                  <a:srgbClr val="006EE0"/>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dirty="0"/>
              <a:t>Page heading</a:t>
            </a:r>
            <a:endParaRPr dirty="0"/>
          </a:p>
        </p:txBody>
      </p:sp>
      <p:sp>
        <p:nvSpPr>
          <p:cNvPr id="5" name="Holder 5"/>
          <p:cNvSpPr>
            <a:spLocks noGrp="1"/>
          </p:cNvSpPr>
          <p:nvPr>
            <p:ph type="dt" sz="half" idx="6"/>
          </p:nvPr>
        </p:nvSpPr>
        <p:spPr/>
        <p:txBody>
          <a:bodyPr lIns="0" tIns="0" rIns="0" bIns="0"/>
          <a:lstStyle>
            <a:lvl1pPr algn="l">
              <a:defRPr>
                <a:solidFill>
                  <a:schemeClr val="tx1"/>
                </a:solidFill>
              </a:defRPr>
            </a:lvl1pPr>
          </a:lstStyle>
          <a:p>
            <a:r>
              <a:rPr lang="mr-IN">
                <a:solidFill>
                  <a:srgbClr val="000000"/>
                </a:solidFill>
              </a:rPr>
              <a:t>18/02/2018</a:t>
            </a:r>
            <a:endParaRPr lang="mr-IN" dirty="0">
              <a:solidFill>
                <a:srgbClr val="000000"/>
              </a:solidFill>
            </a:endParaRPr>
          </a:p>
        </p:txBody>
      </p:sp>
      <p:sp>
        <p:nvSpPr>
          <p:cNvPr id="9" name="Footer Placeholder 8"/>
          <p:cNvSpPr>
            <a:spLocks noGrp="1"/>
          </p:cNvSpPr>
          <p:nvPr>
            <p:ph type="ftr" sz="quarter" idx="11"/>
          </p:nvPr>
        </p:nvSpPr>
        <p:spPr/>
        <p:txBody>
          <a:bodyPr/>
          <a:lstStyle/>
          <a:p>
            <a:pPr marL="9525" defTabSz="685800">
              <a:spcBef>
                <a:spcPts val="83"/>
              </a:spcBef>
            </a:pPr>
            <a:r>
              <a:rPr lang="en-US" spc="56">
                <a:solidFill>
                  <a:srgbClr val="000000"/>
                </a:solidFill>
              </a:rPr>
              <a:t>© </a:t>
            </a:r>
            <a:r>
              <a:rPr lang="en-US" spc="-4">
                <a:solidFill>
                  <a:srgbClr val="000000"/>
                </a:solidFill>
              </a:rPr>
              <a:t>The </a:t>
            </a:r>
            <a:r>
              <a:rPr lang="en-US" spc="-15">
                <a:solidFill>
                  <a:srgbClr val="000000"/>
                </a:solidFill>
              </a:rPr>
              <a:t>Scout Association</a:t>
            </a:r>
            <a:endParaRPr lang="en-US" spc="-15" dirty="0">
              <a:solidFill>
                <a:srgbClr val="000000"/>
              </a:solidFill>
            </a:endParaRPr>
          </a:p>
        </p:txBody>
      </p:sp>
      <p:sp>
        <p:nvSpPr>
          <p:cNvPr id="10" name="Slide Number Placeholder 9"/>
          <p:cNvSpPr>
            <a:spLocks noGrp="1"/>
          </p:cNvSpPr>
          <p:nvPr>
            <p:ph type="sldNum" sz="quarter" idx="12"/>
          </p:nvPr>
        </p:nvSpPr>
        <p:spPr/>
        <p:txBody>
          <a:bodyPr/>
          <a:lstStyle/>
          <a:p>
            <a:pPr marL="19050" defTabSz="685800">
              <a:spcBef>
                <a:spcPts val="83"/>
              </a:spcBef>
            </a:pPr>
            <a:fld id="{81D60167-4931-47E6-BA6A-407CBD079E47}" type="slidenum">
              <a:rPr lang="uk-UA" spc="26" smtClean="0">
                <a:solidFill>
                  <a:srgbClr val="000000"/>
                </a:solidFill>
              </a:rPr>
              <a:pPr marL="19050" defTabSz="685800">
                <a:spcBef>
                  <a:spcPts val="83"/>
                </a:spcBef>
              </a:pPr>
              <a:t>‹#›</a:t>
            </a:fld>
            <a:endParaRPr lang="uk-UA" spc="26" dirty="0">
              <a:solidFill>
                <a:srgbClr val="000000"/>
              </a:solidFill>
            </a:endParaRPr>
          </a:p>
        </p:txBody>
      </p:sp>
      <p:sp>
        <p:nvSpPr>
          <p:cNvPr id="6" name="Text Placeholder 5">
            <a:extLst>
              <a:ext uri="{FF2B5EF4-FFF2-40B4-BE49-F238E27FC236}">
                <a16:creationId xmlns:a16="http://schemas.microsoft.com/office/drawing/2014/main" id="{193A0C69-C1E2-7A4B-AAB8-E9A00D5AB517}"/>
              </a:ext>
            </a:extLst>
          </p:cNvPr>
          <p:cNvSpPr>
            <a:spLocks noGrp="1"/>
          </p:cNvSpPr>
          <p:nvPr>
            <p:ph type="body" sz="quarter" idx="13"/>
          </p:nvPr>
        </p:nvSpPr>
        <p:spPr>
          <a:xfrm>
            <a:off x="2293949" y="1801909"/>
            <a:ext cx="7595382" cy="4147007"/>
          </a:xfrm>
        </p:spPr>
        <p:txBody>
          <a:bodyPr numCol="2" spcCol="252000">
            <a:noAutofit/>
          </a:bodyPr>
          <a:lstStyle>
            <a:lvl3pPr>
              <a:defRPr>
                <a:solidFill>
                  <a:srgbClr val="006EE0"/>
                </a:solidFill>
              </a:defRPr>
            </a:lvl3pPr>
            <a:lvl4pPr>
              <a:defRPr>
                <a:solidFill>
                  <a:srgbClr val="006EE0"/>
                </a:solidFill>
              </a:defRPr>
            </a:lvl4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77771" y="364056"/>
            <a:ext cx="1752300" cy="649030"/>
          </a:xfrm>
          <a:prstGeom prst="rect">
            <a:avLst/>
          </a:prstGeom>
        </p:spPr>
      </p:pic>
    </p:spTree>
    <p:extLst>
      <p:ext uri="{BB962C8B-B14F-4D97-AF65-F5344CB8AC3E}">
        <p14:creationId xmlns:p14="http://schemas.microsoft.com/office/powerpoint/2010/main" val="115571460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Title and text content 2Col purple">
    <p:bg>
      <p:bgPr>
        <a:solidFill>
          <a:schemeClr val="tx2"/>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dirty="0"/>
              <a:t>Presentation title</a:t>
            </a:r>
            <a:endParaRPr dirty="0"/>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a:defRPr lang="en-US" sz="1350" b="0" i="0" kern="1200" spc="-4" dirty="0" smtClean="0">
                <a:solidFill>
                  <a:schemeClr val="bg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dirty="0"/>
              <a:t>Page heading</a:t>
            </a:r>
            <a:endParaRPr dirty="0"/>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solidFill>
                  <a:srgbClr val="FFFFFF"/>
                </a:solidFill>
              </a:rPr>
              <a:t>18/02/2018</a:t>
            </a:r>
            <a:endParaRPr lang="mr-IN" dirty="0">
              <a:solidFill>
                <a:srgbClr val="FFFFFF"/>
              </a:solidFill>
            </a:endParaRPr>
          </a:p>
        </p:txBody>
      </p:sp>
      <p:grpSp>
        <p:nvGrpSpPr>
          <p:cNvPr id="21" name="Group 20"/>
          <p:cNvGrpSpPr/>
          <p:nvPr userDrawn="1"/>
        </p:nvGrpSpPr>
        <p:grpSpPr>
          <a:xfrm>
            <a:off x="10077450" y="359569"/>
            <a:ext cx="1752622" cy="493120"/>
            <a:chOff x="228240" y="2152440"/>
            <a:chExt cx="10101600" cy="2842200"/>
          </a:xfrm>
          <a:solidFill>
            <a:schemeClr val="bg1"/>
          </a:solidFill>
        </p:grpSpPr>
        <p:sp>
          <p:nvSpPr>
            <p:cNvPr id="22" name="Freeform 1"/>
            <p:cNvSpPr/>
            <p:nvPr/>
          </p:nvSpPr>
          <p:spPr>
            <a:xfrm>
              <a:off x="228240" y="3147480"/>
              <a:ext cx="1115280" cy="1442880"/>
            </a:xfrm>
            <a:custGeom>
              <a:avLst/>
              <a:gdLst/>
              <a:ahLst/>
              <a:cxnLst/>
              <a:rect l="0" t="0" r="r" b="b"/>
              <a:pathLst>
                <a:path w="3098" h="4008">
                  <a:moveTo>
                    <a:pt x="0" y="3369"/>
                  </a:moveTo>
                  <a:lnTo>
                    <a:pt x="0" y="3369"/>
                  </a:lnTo>
                  <a:cubicBezTo>
                    <a:pt x="516" y="2762"/>
                    <a:pt x="516" y="2762"/>
                    <a:pt x="516" y="2762"/>
                  </a:cubicBezTo>
                  <a:cubicBezTo>
                    <a:pt x="880" y="3065"/>
                    <a:pt x="1245" y="3248"/>
                    <a:pt x="1670" y="3248"/>
                  </a:cubicBezTo>
                  <a:cubicBezTo>
                    <a:pt x="2035" y="3248"/>
                    <a:pt x="2247" y="3096"/>
                    <a:pt x="2247" y="2883"/>
                  </a:cubicBezTo>
                  <a:cubicBezTo>
                    <a:pt x="2247" y="2853"/>
                    <a:pt x="2247" y="2853"/>
                    <a:pt x="2247" y="2853"/>
                  </a:cubicBezTo>
                  <a:cubicBezTo>
                    <a:pt x="2247" y="2641"/>
                    <a:pt x="2095" y="2549"/>
                    <a:pt x="1458" y="2367"/>
                  </a:cubicBezTo>
                  <a:cubicBezTo>
                    <a:pt x="668" y="2155"/>
                    <a:pt x="152" y="1942"/>
                    <a:pt x="152" y="1184"/>
                  </a:cubicBezTo>
                  <a:cubicBezTo>
                    <a:pt x="152" y="1154"/>
                    <a:pt x="152" y="1154"/>
                    <a:pt x="152" y="1154"/>
                  </a:cubicBezTo>
                  <a:cubicBezTo>
                    <a:pt x="152" y="455"/>
                    <a:pt x="729" y="0"/>
                    <a:pt x="1518" y="0"/>
                  </a:cubicBezTo>
                  <a:cubicBezTo>
                    <a:pt x="2095" y="0"/>
                    <a:pt x="2581" y="182"/>
                    <a:pt x="2976" y="485"/>
                  </a:cubicBezTo>
                  <a:cubicBezTo>
                    <a:pt x="2521" y="1123"/>
                    <a:pt x="2521" y="1123"/>
                    <a:pt x="2521" y="1123"/>
                  </a:cubicBezTo>
                  <a:cubicBezTo>
                    <a:pt x="2187" y="911"/>
                    <a:pt x="1852" y="758"/>
                    <a:pt x="1518" y="758"/>
                  </a:cubicBezTo>
                  <a:cubicBezTo>
                    <a:pt x="1185" y="758"/>
                    <a:pt x="1002" y="911"/>
                    <a:pt x="1002" y="1093"/>
                  </a:cubicBezTo>
                  <a:lnTo>
                    <a:pt x="1002" y="1093"/>
                  </a:lnTo>
                  <a:cubicBezTo>
                    <a:pt x="1002" y="1365"/>
                    <a:pt x="1185" y="1426"/>
                    <a:pt x="1852" y="1608"/>
                  </a:cubicBezTo>
                  <a:cubicBezTo>
                    <a:pt x="2642" y="1820"/>
                    <a:pt x="3097" y="2093"/>
                    <a:pt x="3097" y="2792"/>
                  </a:cubicBezTo>
                  <a:lnTo>
                    <a:pt x="3097" y="2792"/>
                  </a:lnTo>
                  <a:cubicBezTo>
                    <a:pt x="3097" y="3551"/>
                    <a:pt x="2490" y="4007"/>
                    <a:pt x="1670" y="4007"/>
                  </a:cubicBezTo>
                  <a:cubicBezTo>
                    <a:pt x="1063" y="4007"/>
                    <a:pt x="486" y="3794"/>
                    <a:pt x="0" y="3369"/>
                  </a:cubicBezTo>
                </a:path>
              </a:pathLst>
            </a:custGeom>
            <a:grpFill/>
            <a:ln>
              <a:noFill/>
            </a:ln>
          </p:spPr>
        </p:sp>
        <p:sp>
          <p:nvSpPr>
            <p:cNvPr id="23" name="Freeform 2"/>
            <p:cNvSpPr/>
            <p:nvPr/>
          </p:nvSpPr>
          <p:spPr>
            <a:xfrm>
              <a:off x="1452600" y="3475440"/>
              <a:ext cx="995400" cy="1114920"/>
            </a:xfrm>
            <a:custGeom>
              <a:avLst/>
              <a:gdLst/>
              <a:ahLst/>
              <a:cxnLst/>
              <a:rect l="0" t="0" r="r" b="b"/>
              <a:pathLst>
                <a:path w="2765" h="3097">
                  <a:moveTo>
                    <a:pt x="0" y="1547"/>
                  </a:moveTo>
                  <a:lnTo>
                    <a:pt x="0" y="1547"/>
                  </a:lnTo>
                  <a:lnTo>
                    <a:pt x="0" y="1547"/>
                  </a:lnTo>
                  <a:cubicBezTo>
                    <a:pt x="0" y="697"/>
                    <a:pt x="668" y="0"/>
                    <a:pt x="1579" y="0"/>
                  </a:cubicBezTo>
                  <a:cubicBezTo>
                    <a:pt x="2126" y="0"/>
                    <a:pt x="2490" y="182"/>
                    <a:pt x="2764" y="485"/>
                  </a:cubicBezTo>
                  <a:cubicBezTo>
                    <a:pt x="2247" y="1061"/>
                    <a:pt x="2247" y="1061"/>
                    <a:pt x="2247" y="1061"/>
                  </a:cubicBezTo>
                  <a:cubicBezTo>
                    <a:pt x="2065" y="849"/>
                    <a:pt x="1852" y="728"/>
                    <a:pt x="1579" y="728"/>
                  </a:cubicBezTo>
                  <a:cubicBezTo>
                    <a:pt x="1154" y="728"/>
                    <a:pt x="851" y="1092"/>
                    <a:pt x="851" y="1547"/>
                  </a:cubicBezTo>
                  <a:lnTo>
                    <a:pt x="851" y="1547"/>
                  </a:lnTo>
                  <a:cubicBezTo>
                    <a:pt x="851" y="2003"/>
                    <a:pt x="1124" y="2367"/>
                    <a:pt x="1610" y="2367"/>
                  </a:cubicBezTo>
                  <a:cubicBezTo>
                    <a:pt x="1883" y="2367"/>
                    <a:pt x="2065" y="2246"/>
                    <a:pt x="2278" y="2064"/>
                  </a:cubicBezTo>
                  <a:cubicBezTo>
                    <a:pt x="2764" y="2550"/>
                    <a:pt x="2764" y="2550"/>
                    <a:pt x="2764" y="2550"/>
                  </a:cubicBezTo>
                  <a:cubicBezTo>
                    <a:pt x="2490" y="2883"/>
                    <a:pt x="2157" y="3096"/>
                    <a:pt x="1549" y="3096"/>
                  </a:cubicBezTo>
                  <a:cubicBezTo>
                    <a:pt x="668" y="3096"/>
                    <a:pt x="0" y="2397"/>
                    <a:pt x="0" y="1547"/>
                  </a:cubicBezTo>
                </a:path>
              </a:pathLst>
            </a:custGeom>
            <a:grpFill/>
            <a:ln>
              <a:noFill/>
            </a:ln>
          </p:spPr>
        </p:sp>
        <p:sp>
          <p:nvSpPr>
            <p:cNvPr id="24" name="Freeform 3"/>
            <p:cNvSpPr/>
            <p:nvPr/>
          </p:nvSpPr>
          <p:spPr>
            <a:xfrm>
              <a:off x="2513160" y="3475440"/>
              <a:ext cx="1159200" cy="1114920"/>
            </a:xfrm>
            <a:custGeom>
              <a:avLst/>
              <a:gdLst/>
              <a:ahLst/>
              <a:cxnLst/>
              <a:rect l="0" t="0" r="r" b="b"/>
              <a:pathLst>
                <a:path w="3220" h="3097">
                  <a:moveTo>
                    <a:pt x="2399" y="1547"/>
                  </a:moveTo>
                  <a:lnTo>
                    <a:pt x="2399" y="1547"/>
                  </a:lnTo>
                  <a:lnTo>
                    <a:pt x="2399" y="1547"/>
                  </a:lnTo>
                  <a:cubicBezTo>
                    <a:pt x="2399" y="1122"/>
                    <a:pt x="2065" y="728"/>
                    <a:pt x="1609" y="728"/>
                  </a:cubicBezTo>
                  <a:cubicBezTo>
                    <a:pt x="1123" y="728"/>
                    <a:pt x="820" y="1092"/>
                    <a:pt x="820" y="1547"/>
                  </a:cubicBezTo>
                  <a:lnTo>
                    <a:pt x="820" y="1547"/>
                  </a:lnTo>
                  <a:cubicBezTo>
                    <a:pt x="820" y="1972"/>
                    <a:pt x="1154" y="2367"/>
                    <a:pt x="1609" y="2367"/>
                  </a:cubicBezTo>
                  <a:cubicBezTo>
                    <a:pt x="2095" y="2367"/>
                    <a:pt x="2399" y="2003"/>
                    <a:pt x="2399" y="1547"/>
                  </a:cubicBezTo>
                  <a:moveTo>
                    <a:pt x="0" y="1547"/>
                  </a:moveTo>
                  <a:lnTo>
                    <a:pt x="0" y="1547"/>
                  </a:lnTo>
                  <a:lnTo>
                    <a:pt x="0" y="1547"/>
                  </a:lnTo>
                  <a:cubicBezTo>
                    <a:pt x="0" y="697"/>
                    <a:pt x="698" y="0"/>
                    <a:pt x="1609" y="0"/>
                  </a:cubicBezTo>
                  <a:cubicBezTo>
                    <a:pt x="2551" y="0"/>
                    <a:pt x="3219" y="667"/>
                    <a:pt x="3219" y="1547"/>
                  </a:cubicBezTo>
                  <a:lnTo>
                    <a:pt x="3219" y="1547"/>
                  </a:lnTo>
                  <a:cubicBezTo>
                    <a:pt x="3219" y="2397"/>
                    <a:pt x="2521" y="3096"/>
                    <a:pt x="1609" y="3096"/>
                  </a:cubicBezTo>
                  <a:cubicBezTo>
                    <a:pt x="668" y="3096"/>
                    <a:pt x="0" y="2428"/>
                    <a:pt x="0" y="1547"/>
                  </a:cubicBezTo>
                </a:path>
              </a:pathLst>
            </a:custGeom>
            <a:grpFill/>
            <a:ln>
              <a:noFill/>
            </a:ln>
          </p:spPr>
        </p:sp>
        <p:sp>
          <p:nvSpPr>
            <p:cNvPr id="25" name="Freeform 4"/>
            <p:cNvSpPr/>
            <p:nvPr/>
          </p:nvSpPr>
          <p:spPr>
            <a:xfrm>
              <a:off x="3792240" y="3497040"/>
              <a:ext cx="984240" cy="1093320"/>
            </a:xfrm>
            <a:custGeom>
              <a:avLst/>
              <a:gdLst/>
              <a:ahLst/>
              <a:cxnLst/>
              <a:rect l="0" t="0" r="r" b="b"/>
              <a:pathLst>
                <a:path w="2734" h="3037">
                  <a:moveTo>
                    <a:pt x="0" y="1912"/>
                  </a:moveTo>
                  <a:lnTo>
                    <a:pt x="0" y="1912"/>
                  </a:lnTo>
                  <a:cubicBezTo>
                    <a:pt x="0" y="0"/>
                    <a:pt x="0" y="0"/>
                    <a:pt x="0" y="0"/>
                  </a:cubicBezTo>
                  <a:cubicBezTo>
                    <a:pt x="850" y="0"/>
                    <a:pt x="850" y="0"/>
                    <a:pt x="850" y="0"/>
                  </a:cubicBezTo>
                  <a:cubicBezTo>
                    <a:pt x="850" y="1639"/>
                    <a:pt x="850" y="1639"/>
                    <a:pt x="850" y="1639"/>
                  </a:cubicBezTo>
                  <a:cubicBezTo>
                    <a:pt x="850" y="2064"/>
                    <a:pt x="1033" y="2247"/>
                    <a:pt x="1367" y="2247"/>
                  </a:cubicBezTo>
                  <a:cubicBezTo>
                    <a:pt x="1670" y="2247"/>
                    <a:pt x="1883" y="2064"/>
                    <a:pt x="1883" y="1639"/>
                  </a:cubicBezTo>
                  <a:cubicBezTo>
                    <a:pt x="1883" y="0"/>
                    <a:pt x="1883" y="0"/>
                    <a:pt x="1883" y="0"/>
                  </a:cubicBezTo>
                  <a:cubicBezTo>
                    <a:pt x="2733" y="0"/>
                    <a:pt x="2733" y="0"/>
                    <a:pt x="2733" y="0"/>
                  </a:cubicBezTo>
                  <a:cubicBezTo>
                    <a:pt x="2733" y="2976"/>
                    <a:pt x="2733" y="2976"/>
                    <a:pt x="2733" y="2976"/>
                  </a:cubicBezTo>
                  <a:cubicBezTo>
                    <a:pt x="1883" y="2976"/>
                    <a:pt x="1883" y="2976"/>
                    <a:pt x="1883" y="2976"/>
                  </a:cubicBezTo>
                  <a:cubicBezTo>
                    <a:pt x="1883" y="2550"/>
                    <a:pt x="1883" y="2550"/>
                    <a:pt x="1883" y="2550"/>
                  </a:cubicBezTo>
                  <a:cubicBezTo>
                    <a:pt x="1700" y="2793"/>
                    <a:pt x="1427" y="3036"/>
                    <a:pt x="1002" y="3036"/>
                  </a:cubicBezTo>
                  <a:cubicBezTo>
                    <a:pt x="364" y="3036"/>
                    <a:pt x="0" y="2611"/>
                    <a:pt x="0" y="1912"/>
                  </a:cubicBezTo>
                </a:path>
              </a:pathLst>
            </a:custGeom>
            <a:grpFill/>
            <a:ln>
              <a:noFill/>
            </a:ln>
          </p:spPr>
        </p:sp>
        <p:sp>
          <p:nvSpPr>
            <p:cNvPr id="26" name="Freeform 5"/>
            <p:cNvSpPr/>
            <p:nvPr/>
          </p:nvSpPr>
          <p:spPr>
            <a:xfrm>
              <a:off x="4951080" y="3223800"/>
              <a:ext cx="557640" cy="1355760"/>
            </a:xfrm>
            <a:custGeom>
              <a:avLst/>
              <a:gdLst/>
              <a:ahLst/>
              <a:cxnLst/>
              <a:rect l="0" t="0" r="r" b="b"/>
              <a:pathLst>
                <a:path w="1549" h="3766">
                  <a:moveTo>
                    <a:pt x="0" y="2884"/>
                  </a:moveTo>
                  <a:lnTo>
                    <a:pt x="0" y="2884"/>
                  </a:lnTo>
                  <a:cubicBezTo>
                    <a:pt x="0" y="0"/>
                    <a:pt x="0" y="0"/>
                    <a:pt x="0" y="0"/>
                  </a:cubicBezTo>
                  <a:cubicBezTo>
                    <a:pt x="850" y="0"/>
                    <a:pt x="850" y="0"/>
                    <a:pt x="850" y="0"/>
                  </a:cubicBezTo>
                  <a:cubicBezTo>
                    <a:pt x="850" y="759"/>
                    <a:pt x="850" y="759"/>
                    <a:pt x="850" y="759"/>
                  </a:cubicBezTo>
                  <a:cubicBezTo>
                    <a:pt x="1548" y="759"/>
                    <a:pt x="1548" y="759"/>
                    <a:pt x="1548" y="759"/>
                  </a:cubicBezTo>
                  <a:cubicBezTo>
                    <a:pt x="1548" y="1487"/>
                    <a:pt x="1548" y="1487"/>
                    <a:pt x="1548" y="1487"/>
                  </a:cubicBezTo>
                  <a:cubicBezTo>
                    <a:pt x="850" y="1487"/>
                    <a:pt x="850" y="1487"/>
                    <a:pt x="850" y="1487"/>
                  </a:cubicBezTo>
                  <a:cubicBezTo>
                    <a:pt x="850" y="2732"/>
                    <a:pt x="850" y="2732"/>
                    <a:pt x="850" y="2732"/>
                  </a:cubicBezTo>
                  <a:cubicBezTo>
                    <a:pt x="850" y="2945"/>
                    <a:pt x="941" y="3036"/>
                    <a:pt x="1122" y="3036"/>
                  </a:cubicBezTo>
                  <a:cubicBezTo>
                    <a:pt x="1274" y="3036"/>
                    <a:pt x="1396" y="3006"/>
                    <a:pt x="1517" y="2914"/>
                  </a:cubicBezTo>
                  <a:cubicBezTo>
                    <a:pt x="1517" y="3613"/>
                    <a:pt x="1517" y="3613"/>
                    <a:pt x="1517" y="3613"/>
                  </a:cubicBezTo>
                  <a:cubicBezTo>
                    <a:pt x="1365" y="3703"/>
                    <a:pt x="1153" y="3765"/>
                    <a:pt x="881" y="3765"/>
                  </a:cubicBezTo>
                  <a:cubicBezTo>
                    <a:pt x="334" y="3765"/>
                    <a:pt x="0" y="3582"/>
                    <a:pt x="0" y="2884"/>
                  </a:cubicBezTo>
                </a:path>
              </a:pathLst>
            </a:custGeom>
            <a:grpFill/>
            <a:ln>
              <a:noFill/>
            </a:ln>
          </p:spPr>
        </p:sp>
        <p:sp>
          <p:nvSpPr>
            <p:cNvPr id="27" name="Freeform 6"/>
            <p:cNvSpPr/>
            <p:nvPr/>
          </p:nvSpPr>
          <p:spPr>
            <a:xfrm>
              <a:off x="5639760" y="3475440"/>
              <a:ext cx="874800" cy="1114920"/>
            </a:xfrm>
            <a:custGeom>
              <a:avLst/>
              <a:gdLst/>
              <a:ahLst/>
              <a:cxnLst/>
              <a:rect l="0" t="0" r="r" b="b"/>
              <a:pathLst>
                <a:path w="2430" h="3097">
                  <a:moveTo>
                    <a:pt x="0" y="2640"/>
                  </a:moveTo>
                  <a:lnTo>
                    <a:pt x="0" y="2640"/>
                  </a:lnTo>
                  <a:cubicBezTo>
                    <a:pt x="364" y="2094"/>
                    <a:pt x="364" y="2094"/>
                    <a:pt x="364" y="2094"/>
                  </a:cubicBezTo>
                  <a:cubicBezTo>
                    <a:pt x="697" y="2307"/>
                    <a:pt x="1032" y="2428"/>
                    <a:pt x="1305" y="2428"/>
                  </a:cubicBezTo>
                  <a:cubicBezTo>
                    <a:pt x="1548" y="2428"/>
                    <a:pt x="1669" y="2337"/>
                    <a:pt x="1669" y="2215"/>
                  </a:cubicBezTo>
                  <a:lnTo>
                    <a:pt x="1669" y="2215"/>
                  </a:lnTo>
                  <a:cubicBezTo>
                    <a:pt x="1669" y="2033"/>
                    <a:pt x="1366" y="1972"/>
                    <a:pt x="1032" y="1851"/>
                  </a:cubicBezTo>
                  <a:cubicBezTo>
                    <a:pt x="637" y="1730"/>
                    <a:pt x="151" y="1547"/>
                    <a:pt x="151" y="971"/>
                  </a:cubicBezTo>
                  <a:cubicBezTo>
                    <a:pt x="151" y="940"/>
                    <a:pt x="151" y="940"/>
                    <a:pt x="151" y="940"/>
                  </a:cubicBezTo>
                  <a:cubicBezTo>
                    <a:pt x="151" y="332"/>
                    <a:pt x="637" y="0"/>
                    <a:pt x="1244" y="0"/>
                  </a:cubicBezTo>
                  <a:cubicBezTo>
                    <a:pt x="1609" y="0"/>
                    <a:pt x="2033" y="121"/>
                    <a:pt x="2368" y="363"/>
                  </a:cubicBezTo>
                  <a:cubicBezTo>
                    <a:pt x="2033" y="940"/>
                    <a:pt x="2033" y="940"/>
                    <a:pt x="2033" y="940"/>
                  </a:cubicBezTo>
                  <a:cubicBezTo>
                    <a:pt x="1730" y="758"/>
                    <a:pt x="1457" y="667"/>
                    <a:pt x="1214" y="667"/>
                  </a:cubicBezTo>
                  <a:cubicBezTo>
                    <a:pt x="1032" y="667"/>
                    <a:pt x="910" y="758"/>
                    <a:pt x="910" y="849"/>
                  </a:cubicBezTo>
                  <a:cubicBezTo>
                    <a:pt x="910" y="879"/>
                    <a:pt x="910" y="879"/>
                    <a:pt x="910" y="879"/>
                  </a:cubicBezTo>
                  <a:cubicBezTo>
                    <a:pt x="910" y="1031"/>
                    <a:pt x="1183" y="1122"/>
                    <a:pt x="1517" y="1244"/>
                  </a:cubicBezTo>
                  <a:cubicBezTo>
                    <a:pt x="1943" y="1365"/>
                    <a:pt x="2429" y="1578"/>
                    <a:pt x="2429" y="2124"/>
                  </a:cubicBezTo>
                  <a:lnTo>
                    <a:pt x="2429" y="2124"/>
                  </a:lnTo>
                  <a:cubicBezTo>
                    <a:pt x="2429" y="2793"/>
                    <a:pt x="1912" y="3096"/>
                    <a:pt x="1275" y="3096"/>
                  </a:cubicBezTo>
                  <a:cubicBezTo>
                    <a:pt x="850" y="3096"/>
                    <a:pt x="394" y="2944"/>
                    <a:pt x="0" y="2640"/>
                  </a:cubicBezTo>
                </a:path>
              </a:pathLst>
            </a:custGeom>
            <a:grpFill/>
            <a:ln>
              <a:noFill/>
            </a:ln>
          </p:spPr>
        </p:sp>
        <p:sp>
          <p:nvSpPr>
            <p:cNvPr id="28" name="Freeform 7"/>
            <p:cNvSpPr/>
            <p:nvPr/>
          </p:nvSpPr>
          <p:spPr>
            <a:xfrm>
              <a:off x="8317800" y="4250880"/>
              <a:ext cx="864360" cy="743760"/>
            </a:xfrm>
            <a:custGeom>
              <a:avLst/>
              <a:gdLst/>
              <a:ahLst/>
              <a:cxnLst/>
              <a:rect l="0" t="0" r="r" b="b"/>
              <a:pathLst>
                <a:path w="2401" h="2066">
                  <a:moveTo>
                    <a:pt x="1914" y="912"/>
                  </a:moveTo>
                  <a:lnTo>
                    <a:pt x="1914" y="912"/>
                  </a:lnTo>
                  <a:cubicBezTo>
                    <a:pt x="1883" y="942"/>
                    <a:pt x="1883" y="942"/>
                    <a:pt x="1883" y="942"/>
                  </a:cubicBezTo>
                  <a:cubicBezTo>
                    <a:pt x="1731" y="1185"/>
                    <a:pt x="1458" y="1428"/>
                    <a:pt x="1185" y="1579"/>
                  </a:cubicBezTo>
                  <a:cubicBezTo>
                    <a:pt x="911" y="1428"/>
                    <a:pt x="638" y="1185"/>
                    <a:pt x="486" y="912"/>
                  </a:cubicBezTo>
                  <a:cubicBezTo>
                    <a:pt x="729" y="547"/>
                    <a:pt x="821" y="213"/>
                    <a:pt x="851" y="0"/>
                  </a:cubicBezTo>
                  <a:cubicBezTo>
                    <a:pt x="425" y="0"/>
                    <a:pt x="425" y="0"/>
                    <a:pt x="425" y="0"/>
                  </a:cubicBezTo>
                  <a:cubicBezTo>
                    <a:pt x="365" y="274"/>
                    <a:pt x="243" y="547"/>
                    <a:pt x="61" y="790"/>
                  </a:cubicBezTo>
                  <a:cubicBezTo>
                    <a:pt x="0" y="882"/>
                    <a:pt x="0" y="882"/>
                    <a:pt x="0" y="882"/>
                  </a:cubicBezTo>
                  <a:cubicBezTo>
                    <a:pt x="31" y="1003"/>
                    <a:pt x="31" y="1003"/>
                    <a:pt x="31" y="1003"/>
                  </a:cubicBezTo>
                  <a:cubicBezTo>
                    <a:pt x="243" y="1397"/>
                    <a:pt x="668" y="1822"/>
                    <a:pt x="1124" y="2005"/>
                  </a:cubicBezTo>
                  <a:cubicBezTo>
                    <a:pt x="1185" y="2065"/>
                    <a:pt x="1185" y="2065"/>
                    <a:pt x="1185" y="2065"/>
                  </a:cubicBezTo>
                  <a:cubicBezTo>
                    <a:pt x="1275" y="2005"/>
                    <a:pt x="1275" y="2005"/>
                    <a:pt x="1275" y="2005"/>
                  </a:cubicBezTo>
                  <a:cubicBezTo>
                    <a:pt x="1671" y="1853"/>
                    <a:pt x="2035" y="1519"/>
                    <a:pt x="2247" y="1185"/>
                  </a:cubicBezTo>
                  <a:cubicBezTo>
                    <a:pt x="2278" y="1124"/>
                    <a:pt x="2339" y="1063"/>
                    <a:pt x="2339" y="1003"/>
                  </a:cubicBezTo>
                  <a:cubicBezTo>
                    <a:pt x="2400" y="882"/>
                    <a:pt x="2400" y="882"/>
                    <a:pt x="2400" y="882"/>
                  </a:cubicBezTo>
                  <a:cubicBezTo>
                    <a:pt x="2339" y="790"/>
                    <a:pt x="2339" y="790"/>
                    <a:pt x="2339" y="790"/>
                  </a:cubicBezTo>
                  <a:cubicBezTo>
                    <a:pt x="2126" y="486"/>
                    <a:pt x="2035" y="183"/>
                    <a:pt x="1974" y="0"/>
                  </a:cubicBezTo>
                  <a:cubicBezTo>
                    <a:pt x="1550" y="0"/>
                    <a:pt x="1550" y="0"/>
                    <a:pt x="1550" y="0"/>
                  </a:cubicBezTo>
                  <a:cubicBezTo>
                    <a:pt x="1580" y="213"/>
                    <a:pt x="1671" y="547"/>
                    <a:pt x="1914" y="912"/>
                  </a:cubicBezTo>
                </a:path>
              </a:pathLst>
            </a:custGeom>
            <a:grpFill/>
            <a:ln>
              <a:noFill/>
            </a:ln>
          </p:spPr>
        </p:sp>
        <p:sp>
          <p:nvSpPr>
            <p:cNvPr id="29" name="Freeform 8"/>
            <p:cNvSpPr/>
            <p:nvPr/>
          </p:nvSpPr>
          <p:spPr>
            <a:xfrm>
              <a:off x="8197560" y="2152440"/>
              <a:ext cx="1104480" cy="1661760"/>
            </a:xfrm>
            <a:custGeom>
              <a:avLst/>
              <a:gdLst/>
              <a:ahLst/>
              <a:cxnLst/>
              <a:rect l="0" t="0" r="r" b="b"/>
              <a:pathLst>
                <a:path w="3068" h="4616">
                  <a:moveTo>
                    <a:pt x="790" y="3279"/>
                  </a:moveTo>
                  <a:lnTo>
                    <a:pt x="790" y="3279"/>
                  </a:lnTo>
                  <a:cubicBezTo>
                    <a:pt x="608" y="2885"/>
                    <a:pt x="426" y="2521"/>
                    <a:pt x="426" y="2156"/>
                  </a:cubicBezTo>
                  <a:cubicBezTo>
                    <a:pt x="456" y="1732"/>
                    <a:pt x="669" y="1306"/>
                    <a:pt x="1093" y="1003"/>
                  </a:cubicBezTo>
                  <a:cubicBezTo>
                    <a:pt x="1155" y="942"/>
                    <a:pt x="1367" y="790"/>
                    <a:pt x="1519" y="638"/>
                  </a:cubicBezTo>
                  <a:cubicBezTo>
                    <a:pt x="1701" y="790"/>
                    <a:pt x="1914" y="942"/>
                    <a:pt x="1974" y="1003"/>
                  </a:cubicBezTo>
                  <a:cubicBezTo>
                    <a:pt x="2369" y="1306"/>
                    <a:pt x="2612" y="1732"/>
                    <a:pt x="2612" y="2156"/>
                  </a:cubicBezTo>
                  <a:cubicBezTo>
                    <a:pt x="2642" y="2521"/>
                    <a:pt x="2460" y="2885"/>
                    <a:pt x="2278" y="3279"/>
                  </a:cubicBezTo>
                  <a:cubicBezTo>
                    <a:pt x="2126" y="3675"/>
                    <a:pt x="1914" y="4129"/>
                    <a:pt x="1852" y="4615"/>
                  </a:cubicBezTo>
                  <a:cubicBezTo>
                    <a:pt x="2308" y="4615"/>
                    <a:pt x="2308" y="4615"/>
                    <a:pt x="2308" y="4615"/>
                  </a:cubicBezTo>
                  <a:cubicBezTo>
                    <a:pt x="2338" y="4220"/>
                    <a:pt x="2521" y="3827"/>
                    <a:pt x="2673" y="3462"/>
                  </a:cubicBezTo>
                  <a:cubicBezTo>
                    <a:pt x="2885" y="3037"/>
                    <a:pt x="3067" y="2612"/>
                    <a:pt x="3067" y="2156"/>
                  </a:cubicBezTo>
                  <a:cubicBezTo>
                    <a:pt x="3067" y="1610"/>
                    <a:pt x="2764" y="1033"/>
                    <a:pt x="2248" y="669"/>
                  </a:cubicBezTo>
                  <a:cubicBezTo>
                    <a:pt x="2065" y="517"/>
                    <a:pt x="1822" y="334"/>
                    <a:pt x="1701" y="183"/>
                  </a:cubicBezTo>
                  <a:cubicBezTo>
                    <a:pt x="1519" y="0"/>
                    <a:pt x="1519" y="0"/>
                    <a:pt x="1519" y="0"/>
                  </a:cubicBezTo>
                  <a:cubicBezTo>
                    <a:pt x="1367" y="183"/>
                    <a:pt x="1367" y="183"/>
                    <a:pt x="1367" y="183"/>
                  </a:cubicBezTo>
                  <a:cubicBezTo>
                    <a:pt x="1185" y="364"/>
                    <a:pt x="881" y="607"/>
                    <a:pt x="820" y="669"/>
                  </a:cubicBezTo>
                  <a:cubicBezTo>
                    <a:pt x="304" y="1033"/>
                    <a:pt x="0" y="1610"/>
                    <a:pt x="0" y="2156"/>
                  </a:cubicBezTo>
                  <a:cubicBezTo>
                    <a:pt x="0" y="2612"/>
                    <a:pt x="183" y="3037"/>
                    <a:pt x="365" y="3462"/>
                  </a:cubicBezTo>
                  <a:cubicBezTo>
                    <a:pt x="547" y="3827"/>
                    <a:pt x="699" y="4220"/>
                    <a:pt x="759" y="4615"/>
                  </a:cubicBezTo>
                  <a:cubicBezTo>
                    <a:pt x="1215" y="4615"/>
                    <a:pt x="1215" y="4615"/>
                    <a:pt x="1215" y="4615"/>
                  </a:cubicBezTo>
                  <a:cubicBezTo>
                    <a:pt x="1155" y="4129"/>
                    <a:pt x="942" y="3675"/>
                    <a:pt x="790" y="3279"/>
                  </a:cubicBezTo>
                </a:path>
              </a:pathLst>
            </a:custGeom>
            <a:grpFill/>
            <a:ln>
              <a:noFill/>
            </a:ln>
          </p:spPr>
        </p:sp>
        <p:sp>
          <p:nvSpPr>
            <p:cNvPr id="30" name="Freeform 9"/>
            <p:cNvSpPr/>
            <p:nvPr/>
          </p:nvSpPr>
          <p:spPr>
            <a:xfrm>
              <a:off x="9181800" y="3048840"/>
              <a:ext cx="1148040" cy="765360"/>
            </a:xfrm>
            <a:custGeom>
              <a:avLst/>
              <a:gdLst/>
              <a:ahLst/>
              <a:cxnLst/>
              <a:rect l="0" t="0" r="r" b="b"/>
              <a:pathLst>
                <a:path w="3189" h="2126">
                  <a:moveTo>
                    <a:pt x="2824" y="486"/>
                  </a:moveTo>
                  <a:lnTo>
                    <a:pt x="2824" y="486"/>
                  </a:lnTo>
                  <a:cubicBezTo>
                    <a:pt x="2551" y="182"/>
                    <a:pt x="2186" y="0"/>
                    <a:pt x="1791" y="0"/>
                  </a:cubicBezTo>
                  <a:lnTo>
                    <a:pt x="1791" y="0"/>
                  </a:lnTo>
                  <a:cubicBezTo>
                    <a:pt x="1275" y="0"/>
                    <a:pt x="819" y="274"/>
                    <a:pt x="486" y="821"/>
                  </a:cubicBezTo>
                  <a:cubicBezTo>
                    <a:pt x="182" y="1275"/>
                    <a:pt x="30" y="1791"/>
                    <a:pt x="0" y="2125"/>
                  </a:cubicBezTo>
                  <a:cubicBezTo>
                    <a:pt x="455" y="2125"/>
                    <a:pt x="455" y="2125"/>
                    <a:pt x="455" y="2125"/>
                  </a:cubicBezTo>
                  <a:cubicBezTo>
                    <a:pt x="486" y="1852"/>
                    <a:pt x="607" y="1428"/>
                    <a:pt x="850" y="1063"/>
                  </a:cubicBezTo>
                  <a:cubicBezTo>
                    <a:pt x="1032" y="759"/>
                    <a:pt x="1336" y="425"/>
                    <a:pt x="1791" y="425"/>
                  </a:cubicBezTo>
                  <a:lnTo>
                    <a:pt x="1791" y="425"/>
                  </a:lnTo>
                  <a:cubicBezTo>
                    <a:pt x="2065" y="425"/>
                    <a:pt x="2308" y="547"/>
                    <a:pt x="2459" y="759"/>
                  </a:cubicBezTo>
                  <a:cubicBezTo>
                    <a:pt x="2641" y="972"/>
                    <a:pt x="2732" y="1245"/>
                    <a:pt x="2672" y="1548"/>
                  </a:cubicBezTo>
                  <a:cubicBezTo>
                    <a:pt x="3097" y="1639"/>
                    <a:pt x="3097" y="1639"/>
                    <a:pt x="3097" y="1639"/>
                  </a:cubicBezTo>
                  <a:cubicBezTo>
                    <a:pt x="3188" y="1215"/>
                    <a:pt x="3067" y="789"/>
                    <a:pt x="2824" y="486"/>
                  </a:cubicBezTo>
                </a:path>
              </a:pathLst>
            </a:custGeom>
            <a:grpFill/>
            <a:ln>
              <a:noFill/>
            </a:ln>
          </p:spPr>
        </p:sp>
        <p:sp>
          <p:nvSpPr>
            <p:cNvPr id="31" name="Freeform 10"/>
            <p:cNvSpPr/>
            <p:nvPr/>
          </p:nvSpPr>
          <p:spPr>
            <a:xfrm>
              <a:off x="7170120" y="3048840"/>
              <a:ext cx="1148040" cy="765360"/>
            </a:xfrm>
            <a:custGeom>
              <a:avLst/>
              <a:gdLst/>
              <a:ahLst/>
              <a:cxnLst/>
              <a:rect l="0" t="0" r="r" b="b"/>
              <a:pathLst>
                <a:path w="3189" h="2126">
                  <a:moveTo>
                    <a:pt x="2703" y="821"/>
                  </a:moveTo>
                  <a:lnTo>
                    <a:pt x="2703" y="821"/>
                  </a:lnTo>
                  <a:cubicBezTo>
                    <a:pt x="2368" y="274"/>
                    <a:pt x="1882" y="0"/>
                    <a:pt x="1397" y="0"/>
                  </a:cubicBezTo>
                  <a:cubicBezTo>
                    <a:pt x="1366" y="0"/>
                    <a:pt x="1366" y="0"/>
                    <a:pt x="1366" y="0"/>
                  </a:cubicBezTo>
                  <a:cubicBezTo>
                    <a:pt x="972" y="0"/>
                    <a:pt x="607" y="182"/>
                    <a:pt x="364" y="486"/>
                  </a:cubicBezTo>
                  <a:cubicBezTo>
                    <a:pt x="122" y="789"/>
                    <a:pt x="0" y="1215"/>
                    <a:pt x="90" y="1639"/>
                  </a:cubicBezTo>
                  <a:cubicBezTo>
                    <a:pt x="516" y="1548"/>
                    <a:pt x="516" y="1548"/>
                    <a:pt x="516" y="1548"/>
                  </a:cubicBezTo>
                  <a:cubicBezTo>
                    <a:pt x="455" y="1275"/>
                    <a:pt x="546" y="972"/>
                    <a:pt x="698" y="759"/>
                  </a:cubicBezTo>
                  <a:cubicBezTo>
                    <a:pt x="881" y="547"/>
                    <a:pt x="1123" y="425"/>
                    <a:pt x="1366" y="425"/>
                  </a:cubicBezTo>
                  <a:lnTo>
                    <a:pt x="1366" y="425"/>
                  </a:lnTo>
                  <a:cubicBezTo>
                    <a:pt x="1852" y="425"/>
                    <a:pt x="2155" y="759"/>
                    <a:pt x="2338" y="1063"/>
                  </a:cubicBezTo>
                  <a:cubicBezTo>
                    <a:pt x="2581" y="1428"/>
                    <a:pt x="2703" y="1852"/>
                    <a:pt x="2733" y="2125"/>
                  </a:cubicBezTo>
                  <a:cubicBezTo>
                    <a:pt x="3188" y="2125"/>
                    <a:pt x="3188" y="2125"/>
                    <a:pt x="3188" y="2125"/>
                  </a:cubicBezTo>
                  <a:cubicBezTo>
                    <a:pt x="3158" y="1791"/>
                    <a:pt x="3006" y="1275"/>
                    <a:pt x="2703" y="821"/>
                  </a:cubicBezTo>
                </a:path>
              </a:pathLst>
            </a:custGeom>
            <a:grpFill/>
            <a:ln>
              <a:noFill/>
            </a:ln>
          </p:spPr>
        </p:sp>
        <p:sp>
          <p:nvSpPr>
            <p:cNvPr id="32" name="Freeform 11"/>
            <p:cNvSpPr/>
            <p:nvPr/>
          </p:nvSpPr>
          <p:spPr>
            <a:xfrm>
              <a:off x="7847640" y="3956040"/>
              <a:ext cx="1804320" cy="153360"/>
            </a:xfrm>
            <a:custGeom>
              <a:avLst/>
              <a:gdLst/>
              <a:ahLst/>
              <a:cxnLst/>
              <a:rect l="0" t="0" r="r" b="b"/>
              <a:pathLst>
                <a:path w="5012" h="426">
                  <a:moveTo>
                    <a:pt x="5011" y="425"/>
                  </a:moveTo>
                  <a:lnTo>
                    <a:pt x="0" y="425"/>
                  </a:lnTo>
                  <a:lnTo>
                    <a:pt x="0" y="0"/>
                  </a:lnTo>
                  <a:lnTo>
                    <a:pt x="5011" y="0"/>
                  </a:lnTo>
                  <a:lnTo>
                    <a:pt x="5011" y="425"/>
                  </a:lnTo>
                </a:path>
              </a:pathLst>
            </a:custGeom>
            <a:grpFill/>
            <a:ln>
              <a:noFill/>
            </a:ln>
          </p:spPr>
        </p:sp>
      </p:grpSp>
      <p:sp>
        <p:nvSpPr>
          <p:cNvPr id="9" name="Footer Placeholder 8"/>
          <p:cNvSpPr>
            <a:spLocks noGrp="1"/>
          </p:cNvSpPr>
          <p:nvPr>
            <p:ph type="ftr" sz="quarter" idx="11"/>
          </p:nvPr>
        </p:nvSpPr>
        <p:spPr/>
        <p:txBody>
          <a:bodyPr/>
          <a:lstStyle>
            <a:lvl1pPr>
              <a:defRPr>
                <a:solidFill>
                  <a:schemeClr val="bg1"/>
                </a:solidFill>
              </a:defRPr>
            </a:lvl1pPr>
          </a:lstStyle>
          <a:p>
            <a:pPr marL="9525" defTabSz="685800">
              <a:spcBef>
                <a:spcPts val="83"/>
              </a:spcBef>
            </a:pPr>
            <a:r>
              <a:rPr lang="en-US" spc="56">
                <a:solidFill>
                  <a:srgbClr val="FFFFFF"/>
                </a:solidFill>
              </a:rPr>
              <a:t>© </a:t>
            </a:r>
            <a:r>
              <a:rPr lang="en-US" spc="-4">
                <a:solidFill>
                  <a:srgbClr val="FFFFFF"/>
                </a:solidFill>
              </a:rPr>
              <a:t>The </a:t>
            </a:r>
            <a:r>
              <a:rPr lang="en-US" spc="-15">
                <a:solidFill>
                  <a:srgbClr val="FFFFFF"/>
                </a:solidFill>
              </a:rPr>
              <a:t>Scout Association</a:t>
            </a:r>
            <a:endParaRPr lang="en-US" spc="-15" dirty="0">
              <a:solidFill>
                <a:srgbClr val="FFFFFF"/>
              </a:solidFill>
            </a:endParaRPr>
          </a:p>
        </p:txBody>
      </p:sp>
      <p:sp>
        <p:nvSpPr>
          <p:cNvPr id="10" name="Slide Number Placeholder 9"/>
          <p:cNvSpPr>
            <a:spLocks noGrp="1"/>
          </p:cNvSpPr>
          <p:nvPr>
            <p:ph type="sldNum" sz="quarter" idx="12"/>
          </p:nvPr>
        </p:nvSpPr>
        <p:spPr/>
        <p:txBody>
          <a:bodyPr/>
          <a:lstStyle>
            <a:lvl1pPr>
              <a:defRPr>
                <a:solidFill>
                  <a:schemeClr val="bg1"/>
                </a:solidFill>
              </a:defRPr>
            </a:lvl1pPr>
          </a:lstStyle>
          <a:p>
            <a:pPr marL="19050" defTabSz="685800">
              <a:spcBef>
                <a:spcPts val="83"/>
              </a:spcBef>
            </a:pPr>
            <a:fld id="{81D60167-4931-47E6-BA6A-407CBD079E47}" type="slidenum">
              <a:rPr lang="uk-UA" spc="26" smtClean="0">
                <a:solidFill>
                  <a:srgbClr val="FFFFFF"/>
                </a:solidFill>
              </a:rPr>
              <a:pPr marL="19050" defTabSz="685800">
                <a:spcBef>
                  <a:spcPts val="83"/>
                </a:spcBef>
              </a:pPr>
              <a:t>‹#›</a:t>
            </a:fld>
            <a:endParaRPr lang="uk-UA" spc="26" dirty="0">
              <a:solidFill>
                <a:srgbClr val="FFFFFF"/>
              </a:solidFill>
            </a:endParaRPr>
          </a:p>
        </p:txBody>
      </p:sp>
      <p:sp>
        <p:nvSpPr>
          <p:cNvPr id="6" name="Text Placeholder 5">
            <a:extLst>
              <a:ext uri="{FF2B5EF4-FFF2-40B4-BE49-F238E27FC236}">
                <a16:creationId xmlns:a16="http://schemas.microsoft.com/office/drawing/2014/main" id="{193A0C69-C1E2-7A4B-AAB8-E9A00D5AB517}"/>
              </a:ext>
            </a:extLst>
          </p:cNvPr>
          <p:cNvSpPr>
            <a:spLocks noGrp="1"/>
          </p:cNvSpPr>
          <p:nvPr>
            <p:ph type="body" sz="quarter" idx="13"/>
          </p:nvPr>
        </p:nvSpPr>
        <p:spPr>
          <a:xfrm>
            <a:off x="2293949" y="1801909"/>
            <a:ext cx="7595382" cy="4147007"/>
          </a:xfrm>
        </p:spPr>
        <p:txBody>
          <a:bodyPr numCol="2" spcCol="252000">
            <a:noAutofit/>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26528862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Title and text content 3Col">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tx1"/>
                </a:solidFill>
              </a:defRPr>
            </a:lvl1pPr>
          </a:lstStyle>
          <a:p>
            <a:r>
              <a:rPr lang="en-US" dirty="0"/>
              <a:t>Presentation title</a:t>
            </a:r>
            <a:endParaRPr dirty="0"/>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a:defRPr lang="en-US" sz="1350" b="0" i="0" kern="1200" spc="-4" dirty="0" smtClean="0">
                <a:solidFill>
                  <a:schemeClr val="tx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dirty="0"/>
              <a:t>Page heading</a:t>
            </a:r>
            <a:endParaRPr dirty="0"/>
          </a:p>
        </p:txBody>
      </p:sp>
      <p:sp>
        <p:nvSpPr>
          <p:cNvPr id="5" name="Holder 5"/>
          <p:cNvSpPr>
            <a:spLocks noGrp="1"/>
          </p:cNvSpPr>
          <p:nvPr>
            <p:ph type="dt" sz="half" idx="6"/>
          </p:nvPr>
        </p:nvSpPr>
        <p:spPr/>
        <p:txBody>
          <a:bodyPr lIns="0" tIns="0" rIns="0" bIns="0"/>
          <a:lstStyle>
            <a:lvl1pPr algn="l">
              <a:defRPr>
                <a:solidFill>
                  <a:schemeClr val="tx1"/>
                </a:solidFill>
              </a:defRPr>
            </a:lvl1pPr>
          </a:lstStyle>
          <a:p>
            <a:r>
              <a:rPr lang="mr-IN">
                <a:solidFill>
                  <a:srgbClr val="000000"/>
                </a:solidFill>
              </a:rPr>
              <a:t>18/02/2018</a:t>
            </a:r>
            <a:endParaRPr lang="mr-IN" dirty="0">
              <a:solidFill>
                <a:srgbClr val="000000"/>
              </a:solidFill>
            </a:endParaRPr>
          </a:p>
        </p:txBody>
      </p:sp>
      <p:grpSp>
        <p:nvGrpSpPr>
          <p:cNvPr id="21" name="Group 20"/>
          <p:cNvGrpSpPr/>
          <p:nvPr userDrawn="1"/>
        </p:nvGrpSpPr>
        <p:grpSpPr>
          <a:xfrm>
            <a:off x="10077450" y="359569"/>
            <a:ext cx="1752622" cy="493120"/>
            <a:chOff x="228240" y="2152440"/>
            <a:chExt cx="10101600" cy="2842200"/>
          </a:xfrm>
          <a:solidFill>
            <a:schemeClr val="tx2"/>
          </a:solidFill>
        </p:grpSpPr>
        <p:sp>
          <p:nvSpPr>
            <p:cNvPr id="22" name="Freeform 1"/>
            <p:cNvSpPr/>
            <p:nvPr/>
          </p:nvSpPr>
          <p:spPr>
            <a:xfrm>
              <a:off x="228240" y="3147480"/>
              <a:ext cx="1115280" cy="1442880"/>
            </a:xfrm>
            <a:custGeom>
              <a:avLst/>
              <a:gdLst/>
              <a:ahLst/>
              <a:cxnLst/>
              <a:rect l="0" t="0" r="r" b="b"/>
              <a:pathLst>
                <a:path w="3098" h="4008">
                  <a:moveTo>
                    <a:pt x="0" y="3369"/>
                  </a:moveTo>
                  <a:lnTo>
                    <a:pt x="0" y="3369"/>
                  </a:lnTo>
                  <a:cubicBezTo>
                    <a:pt x="516" y="2762"/>
                    <a:pt x="516" y="2762"/>
                    <a:pt x="516" y="2762"/>
                  </a:cubicBezTo>
                  <a:cubicBezTo>
                    <a:pt x="880" y="3065"/>
                    <a:pt x="1245" y="3248"/>
                    <a:pt x="1670" y="3248"/>
                  </a:cubicBezTo>
                  <a:cubicBezTo>
                    <a:pt x="2035" y="3248"/>
                    <a:pt x="2247" y="3096"/>
                    <a:pt x="2247" y="2883"/>
                  </a:cubicBezTo>
                  <a:cubicBezTo>
                    <a:pt x="2247" y="2853"/>
                    <a:pt x="2247" y="2853"/>
                    <a:pt x="2247" y="2853"/>
                  </a:cubicBezTo>
                  <a:cubicBezTo>
                    <a:pt x="2247" y="2641"/>
                    <a:pt x="2095" y="2549"/>
                    <a:pt x="1458" y="2367"/>
                  </a:cubicBezTo>
                  <a:cubicBezTo>
                    <a:pt x="668" y="2155"/>
                    <a:pt x="152" y="1942"/>
                    <a:pt x="152" y="1184"/>
                  </a:cubicBezTo>
                  <a:cubicBezTo>
                    <a:pt x="152" y="1154"/>
                    <a:pt x="152" y="1154"/>
                    <a:pt x="152" y="1154"/>
                  </a:cubicBezTo>
                  <a:cubicBezTo>
                    <a:pt x="152" y="455"/>
                    <a:pt x="729" y="0"/>
                    <a:pt x="1518" y="0"/>
                  </a:cubicBezTo>
                  <a:cubicBezTo>
                    <a:pt x="2095" y="0"/>
                    <a:pt x="2581" y="182"/>
                    <a:pt x="2976" y="485"/>
                  </a:cubicBezTo>
                  <a:cubicBezTo>
                    <a:pt x="2521" y="1123"/>
                    <a:pt x="2521" y="1123"/>
                    <a:pt x="2521" y="1123"/>
                  </a:cubicBezTo>
                  <a:cubicBezTo>
                    <a:pt x="2187" y="911"/>
                    <a:pt x="1852" y="758"/>
                    <a:pt x="1518" y="758"/>
                  </a:cubicBezTo>
                  <a:cubicBezTo>
                    <a:pt x="1185" y="758"/>
                    <a:pt x="1002" y="911"/>
                    <a:pt x="1002" y="1093"/>
                  </a:cubicBezTo>
                  <a:lnTo>
                    <a:pt x="1002" y="1093"/>
                  </a:lnTo>
                  <a:cubicBezTo>
                    <a:pt x="1002" y="1365"/>
                    <a:pt x="1185" y="1426"/>
                    <a:pt x="1852" y="1608"/>
                  </a:cubicBezTo>
                  <a:cubicBezTo>
                    <a:pt x="2642" y="1820"/>
                    <a:pt x="3097" y="2093"/>
                    <a:pt x="3097" y="2792"/>
                  </a:cubicBezTo>
                  <a:lnTo>
                    <a:pt x="3097" y="2792"/>
                  </a:lnTo>
                  <a:cubicBezTo>
                    <a:pt x="3097" y="3551"/>
                    <a:pt x="2490" y="4007"/>
                    <a:pt x="1670" y="4007"/>
                  </a:cubicBezTo>
                  <a:cubicBezTo>
                    <a:pt x="1063" y="4007"/>
                    <a:pt x="486" y="3794"/>
                    <a:pt x="0" y="3369"/>
                  </a:cubicBezTo>
                </a:path>
              </a:pathLst>
            </a:custGeom>
            <a:grpFill/>
            <a:ln>
              <a:noFill/>
            </a:ln>
          </p:spPr>
        </p:sp>
        <p:sp>
          <p:nvSpPr>
            <p:cNvPr id="23" name="Freeform 2"/>
            <p:cNvSpPr/>
            <p:nvPr/>
          </p:nvSpPr>
          <p:spPr>
            <a:xfrm>
              <a:off x="1452600" y="3475440"/>
              <a:ext cx="995400" cy="1114920"/>
            </a:xfrm>
            <a:custGeom>
              <a:avLst/>
              <a:gdLst/>
              <a:ahLst/>
              <a:cxnLst/>
              <a:rect l="0" t="0" r="r" b="b"/>
              <a:pathLst>
                <a:path w="2765" h="3097">
                  <a:moveTo>
                    <a:pt x="0" y="1547"/>
                  </a:moveTo>
                  <a:lnTo>
                    <a:pt x="0" y="1547"/>
                  </a:lnTo>
                  <a:lnTo>
                    <a:pt x="0" y="1547"/>
                  </a:lnTo>
                  <a:cubicBezTo>
                    <a:pt x="0" y="697"/>
                    <a:pt x="668" y="0"/>
                    <a:pt x="1579" y="0"/>
                  </a:cubicBezTo>
                  <a:cubicBezTo>
                    <a:pt x="2126" y="0"/>
                    <a:pt x="2490" y="182"/>
                    <a:pt x="2764" y="485"/>
                  </a:cubicBezTo>
                  <a:cubicBezTo>
                    <a:pt x="2247" y="1061"/>
                    <a:pt x="2247" y="1061"/>
                    <a:pt x="2247" y="1061"/>
                  </a:cubicBezTo>
                  <a:cubicBezTo>
                    <a:pt x="2065" y="849"/>
                    <a:pt x="1852" y="728"/>
                    <a:pt x="1579" y="728"/>
                  </a:cubicBezTo>
                  <a:cubicBezTo>
                    <a:pt x="1154" y="728"/>
                    <a:pt x="851" y="1092"/>
                    <a:pt x="851" y="1547"/>
                  </a:cubicBezTo>
                  <a:lnTo>
                    <a:pt x="851" y="1547"/>
                  </a:lnTo>
                  <a:cubicBezTo>
                    <a:pt x="851" y="2003"/>
                    <a:pt x="1124" y="2367"/>
                    <a:pt x="1610" y="2367"/>
                  </a:cubicBezTo>
                  <a:cubicBezTo>
                    <a:pt x="1883" y="2367"/>
                    <a:pt x="2065" y="2246"/>
                    <a:pt x="2278" y="2064"/>
                  </a:cubicBezTo>
                  <a:cubicBezTo>
                    <a:pt x="2764" y="2550"/>
                    <a:pt x="2764" y="2550"/>
                    <a:pt x="2764" y="2550"/>
                  </a:cubicBezTo>
                  <a:cubicBezTo>
                    <a:pt x="2490" y="2883"/>
                    <a:pt x="2157" y="3096"/>
                    <a:pt x="1549" y="3096"/>
                  </a:cubicBezTo>
                  <a:cubicBezTo>
                    <a:pt x="668" y="3096"/>
                    <a:pt x="0" y="2397"/>
                    <a:pt x="0" y="1547"/>
                  </a:cubicBezTo>
                </a:path>
              </a:pathLst>
            </a:custGeom>
            <a:grpFill/>
            <a:ln>
              <a:noFill/>
            </a:ln>
          </p:spPr>
        </p:sp>
        <p:sp>
          <p:nvSpPr>
            <p:cNvPr id="24" name="Freeform 3"/>
            <p:cNvSpPr/>
            <p:nvPr/>
          </p:nvSpPr>
          <p:spPr>
            <a:xfrm>
              <a:off x="2513160" y="3475440"/>
              <a:ext cx="1159200" cy="1114920"/>
            </a:xfrm>
            <a:custGeom>
              <a:avLst/>
              <a:gdLst/>
              <a:ahLst/>
              <a:cxnLst/>
              <a:rect l="0" t="0" r="r" b="b"/>
              <a:pathLst>
                <a:path w="3220" h="3097">
                  <a:moveTo>
                    <a:pt x="2399" y="1547"/>
                  </a:moveTo>
                  <a:lnTo>
                    <a:pt x="2399" y="1547"/>
                  </a:lnTo>
                  <a:lnTo>
                    <a:pt x="2399" y="1547"/>
                  </a:lnTo>
                  <a:cubicBezTo>
                    <a:pt x="2399" y="1122"/>
                    <a:pt x="2065" y="728"/>
                    <a:pt x="1609" y="728"/>
                  </a:cubicBezTo>
                  <a:cubicBezTo>
                    <a:pt x="1123" y="728"/>
                    <a:pt x="820" y="1092"/>
                    <a:pt x="820" y="1547"/>
                  </a:cubicBezTo>
                  <a:lnTo>
                    <a:pt x="820" y="1547"/>
                  </a:lnTo>
                  <a:cubicBezTo>
                    <a:pt x="820" y="1972"/>
                    <a:pt x="1154" y="2367"/>
                    <a:pt x="1609" y="2367"/>
                  </a:cubicBezTo>
                  <a:cubicBezTo>
                    <a:pt x="2095" y="2367"/>
                    <a:pt x="2399" y="2003"/>
                    <a:pt x="2399" y="1547"/>
                  </a:cubicBezTo>
                  <a:moveTo>
                    <a:pt x="0" y="1547"/>
                  </a:moveTo>
                  <a:lnTo>
                    <a:pt x="0" y="1547"/>
                  </a:lnTo>
                  <a:lnTo>
                    <a:pt x="0" y="1547"/>
                  </a:lnTo>
                  <a:cubicBezTo>
                    <a:pt x="0" y="697"/>
                    <a:pt x="698" y="0"/>
                    <a:pt x="1609" y="0"/>
                  </a:cubicBezTo>
                  <a:cubicBezTo>
                    <a:pt x="2551" y="0"/>
                    <a:pt x="3219" y="667"/>
                    <a:pt x="3219" y="1547"/>
                  </a:cubicBezTo>
                  <a:lnTo>
                    <a:pt x="3219" y="1547"/>
                  </a:lnTo>
                  <a:cubicBezTo>
                    <a:pt x="3219" y="2397"/>
                    <a:pt x="2521" y="3096"/>
                    <a:pt x="1609" y="3096"/>
                  </a:cubicBezTo>
                  <a:cubicBezTo>
                    <a:pt x="668" y="3096"/>
                    <a:pt x="0" y="2428"/>
                    <a:pt x="0" y="1547"/>
                  </a:cubicBezTo>
                </a:path>
              </a:pathLst>
            </a:custGeom>
            <a:grpFill/>
            <a:ln>
              <a:noFill/>
            </a:ln>
          </p:spPr>
        </p:sp>
        <p:sp>
          <p:nvSpPr>
            <p:cNvPr id="25" name="Freeform 4"/>
            <p:cNvSpPr/>
            <p:nvPr/>
          </p:nvSpPr>
          <p:spPr>
            <a:xfrm>
              <a:off x="3792240" y="3497040"/>
              <a:ext cx="984240" cy="1093320"/>
            </a:xfrm>
            <a:custGeom>
              <a:avLst/>
              <a:gdLst/>
              <a:ahLst/>
              <a:cxnLst/>
              <a:rect l="0" t="0" r="r" b="b"/>
              <a:pathLst>
                <a:path w="2734" h="3037">
                  <a:moveTo>
                    <a:pt x="0" y="1912"/>
                  </a:moveTo>
                  <a:lnTo>
                    <a:pt x="0" y="1912"/>
                  </a:lnTo>
                  <a:cubicBezTo>
                    <a:pt x="0" y="0"/>
                    <a:pt x="0" y="0"/>
                    <a:pt x="0" y="0"/>
                  </a:cubicBezTo>
                  <a:cubicBezTo>
                    <a:pt x="850" y="0"/>
                    <a:pt x="850" y="0"/>
                    <a:pt x="850" y="0"/>
                  </a:cubicBezTo>
                  <a:cubicBezTo>
                    <a:pt x="850" y="1639"/>
                    <a:pt x="850" y="1639"/>
                    <a:pt x="850" y="1639"/>
                  </a:cubicBezTo>
                  <a:cubicBezTo>
                    <a:pt x="850" y="2064"/>
                    <a:pt x="1033" y="2247"/>
                    <a:pt x="1367" y="2247"/>
                  </a:cubicBezTo>
                  <a:cubicBezTo>
                    <a:pt x="1670" y="2247"/>
                    <a:pt x="1883" y="2064"/>
                    <a:pt x="1883" y="1639"/>
                  </a:cubicBezTo>
                  <a:cubicBezTo>
                    <a:pt x="1883" y="0"/>
                    <a:pt x="1883" y="0"/>
                    <a:pt x="1883" y="0"/>
                  </a:cubicBezTo>
                  <a:cubicBezTo>
                    <a:pt x="2733" y="0"/>
                    <a:pt x="2733" y="0"/>
                    <a:pt x="2733" y="0"/>
                  </a:cubicBezTo>
                  <a:cubicBezTo>
                    <a:pt x="2733" y="2976"/>
                    <a:pt x="2733" y="2976"/>
                    <a:pt x="2733" y="2976"/>
                  </a:cubicBezTo>
                  <a:cubicBezTo>
                    <a:pt x="1883" y="2976"/>
                    <a:pt x="1883" y="2976"/>
                    <a:pt x="1883" y="2976"/>
                  </a:cubicBezTo>
                  <a:cubicBezTo>
                    <a:pt x="1883" y="2550"/>
                    <a:pt x="1883" y="2550"/>
                    <a:pt x="1883" y="2550"/>
                  </a:cubicBezTo>
                  <a:cubicBezTo>
                    <a:pt x="1700" y="2793"/>
                    <a:pt x="1427" y="3036"/>
                    <a:pt x="1002" y="3036"/>
                  </a:cubicBezTo>
                  <a:cubicBezTo>
                    <a:pt x="364" y="3036"/>
                    <a:pt x="0" y="2611"/>
                    <a:pt x="0" y="1912"/>
                  </a:cubicBezTo>
                </a:path>
              </a:pathLst>
            </a:custGeom>
            <a:grpFill/>
            <a:ln>
              <a:noFill/>
            </a:ln>
          </p:spPr>
        </p:sp>
        <p:sp>
          <p:nvSpPr>
            <p:cNvPr id="26" name="Freeform 5"/>
            <p:cNvSpPr/>
            <p:nvPr/>
          </p:nvSpPr>
          <p:spPr>
            <a:xfrm>
              <a:off x="4951080" y="3223800"/>
              <a:ext cx="557640" cy="1355760"/>
            </a:xfrm>
            <a:custGeom>
              <a:avLst/>
              <a:gdLst/>
              <a:ahLst/>
              <a:cxnLst/>
              <a:rect l="0" t="0" r="r" b="b"/>
              <a:pathLst>
                <a:path w="1549" h="3766">
                  <a:moveTo>
                    <a:pt x="0" y="2884"/>
                  </a:moveTo>
                  <a:lnTo>
                    <a:pt x="0" y="2884"/>
                  </a:lnTo>
                  <a:cubicBezTo>
                    <a:pt x="0" y="0"/>
                    <a:pt x="0" y="0"/>
                    <a:pt x="0" y="0"/>
                  </a:cubicBezTo>
                  <a:cubicBezTo>
                    <a:pt x="850" y="0"/>
                    <a:pt x="850" y="0"/>
                    <a:pt x="850" y="0"/>
                  </a:cubicBezTo>
                  <a:cubicBezTo>
                    <a:pt x="850" y="759"/>
                    <a:pt x="850" y="759"/>
                    <a:pt x="850" y="759"/>
                  </a:cubicBezTo>
                  <a:cubicBezTo>
                    <a:pt x="1548" y="759"/>
                    <a:pt x="1548" y="759"/>
                    <a:pt x="1548" y="759"/>
                  </a:cubicBezTo>
                  <a:cubicBezTo>
                    <a:pt x="1548" y="1487"/>
                    <a:pt x="1548" y="1487"/>
                    <a:pt x="1548" y="1487"/>
                  </a:cubicBezTo>
                  <a:cubicBezTo>
                    <a:pt x="850" y="1487"/>
                    <a:pt x="850" y="1487"/>
                    <a:pt x="850" y="1487"/>
                  </a:cubicBezTo>
                  <a:cubicBezTo>
                    <a:pt x="850" y="2732"/>
                    <a:pt x="850" y="2732"/>
                    <a:pt x="850" y="2732"/>
                  </a:cubicBezTo>
                  <a:cubicBezTo>
                    <a:pt x="850" y="2945"/>
                    <a:pt x="941" y="3036"/>
                    <a:pt x="1122" y="3036"/>
                  </a:cubicBezTo>
                  <a:cubicBezTo>
                    <a:pt x="1274" y="3036"/>
                    <a:pt x="1396" y="3006"/>
                    <a:pt x="1517" y="2914"/>
                  </a:cubicBezTo>
                  <a:cubicBezTo>
                    <a:pt x="1517" y="3613"/>
                    <a:pt x="1517" y="3613"/>
                    <a:pt x="1517" y="3613"/>
                  </a:cubicBezTo>
                  <a:cubicBezTo>
                    <a:pt x="1365" y="3703"/>
                    <a:pt x="1153" y="3765"/>
                    <a:pt x="881" y="3765"/>
                  </a:cubicBezTo>
                  <a:cubicBezTo>
                    <a:pt x="334" y="3765"/>
                    <a:pt x="0" y="3582"/>
                    <a:pt x="0" y="2884"/>
                  </a:cubicBezTo>
                </a:path>
              </a:pathLst>
            </a:custGeom>
            <a:grpFill/>
            <a:ln>
              <a:noFill/>
            </a:ln>
          </p:spPr>
        </p:sp>
        <p:sp>
          <p:nvSpPr>
            <p:cNvPr id="27" name="Freeform 6"/>
            <p:cNvSpPr/>
            <p:nvPr/>
          </p:nvSpPr>
          <p:spPr>
            <a:xfrm>
              <a:off x="5639760" y="3475440"/>
              <a:ext cx="874800" cy="1114920"/>
            </a:xfrm>
            <a:custGeom>
              <a:avLst/>
              <a:gdLst/>
              <a:ahLst/>
              <a:cxnLst/>
              <a:rect l="0" t="0" r="r" b="b"/>
              <a:pathLst>
                <a:path w="2430" h="3097">
                  <a:moveTo>
                    <a:pt x="0" y="2640"/>
                  </a:moveTo>
                  <a:lnTo>
                    <a:pt x="0" y="2640"/>
                  </a:lnTo>
                  <a:cubicBezTo>
                    <a:pt x="364" y="2094"/>
                    <a:pt x="364" y="2094"/>
                    <a:pt x="364" y="2094"/>
                  </a:cubicBezTo>
                  <a:cubicBezTo>
                    <a:pt x="697" y="2307"/>
                    <a:pt x="1032" y="2428"/>
                    <a:pt x="1305" y="2428"/>
                  </a:cubicBezTo>
                  <a:cubicBezTo>
                    <a:pt x="1548" y="2428"/>
                    <a:pt x="1669" y="2337"/>
                    <a:pt x="1669" y="2215"/>
                  </a:cubicBezTo>
                  <a:lnTo>
                    <a:pt x="1669" y="2215"/>
                  </a:lnTo>
                  <a:cubicBezTo>
                    <a:pt x="1669" y="2033"/>
                    <a:pt x="1366" y="1972"/>
                    <a:pt x="1032" y="1851"/>
                  </a:cubicBezTo>
                  <a:cubicBezTo>
                    <a:pt x="637" y="1730"/>
                    <a:pt x="151" y="1547"/>
                    <a:pt x="151" y="971"/>
                  </a:cubicBezTo>
                  <a:cubicBezTo>
                    <a:pt x="151" y="940"/>
                    <a:pt x="151" y="940"/>
                    <a:pt x="151" y="940"/>
                  </a:cubicBezTo>
                  <a:cubicBezTo>
                    <a:pt x="151" y="332"/>
                    <a:pt x="637" y="0"/>
                    <a:pt x="1244" y="0"/>
                  </a:cubicBezTo>
                  <a:cubicBezTo>
                    <a:pt x="1609" y="0"/>
                    <a:pt x="2033" y="121"/>
                    <a:pt x="2368" y="363"/>
                  </a:cubicBezTo>
                  <a:cubicBezTo>
                    <a:pt x="2033" y="940"/>
                    <a:pt x="2033" y="940"/>
                    <a:pt x="2033" y="940"/>
                  </a:cubicBezTo>
                  <a:cubicBezTo>
                    <a:pt x="1730" y="758"/>
                    <a:pt x="1457" y="667"/>
                    <a:pt x="1214" y="667"/>
                  </a:cubicBezTo>
                  <a:cubicBezTo>
                    <a:pt x="1032" y="667"/>
                    <a:pt x="910" y="758"/>
                    <a:pt x="910" y="849"/>
                  </a:cubicBezTo>
                  <a:cubicBezTo>
                    <a:pt x="910" y="879"/>
                    <a:pt x="910" y="879"/>
                    <a:pt x="910" y="879"/>
                  </a:cubicBezTo>
                  <a:cubicBezTo>
                    <a:pt x="910" y="1031"/>
                    <a:pt x="1183" y="1122"/>
                    <a:pt x="1517" y="1244"/>
                  </a:cubicBezTo>
                  <a:cubicBezTo>
                    <a:pt x="1943" y="1365"/>
                    <a:pt x="2429" y="1578"/>
                    <a:pt x="2429" y="2124"/>
                  </a:cubicBezTo>
                  <a:lnTo>
                    <a:pt x="2429" y="2124"/>
                  </a:lnTo>
                  <a:cubicBezTo>
                    <a:pt x="2429" y="2793"/>
                    <a:pt x="1912" y="3096"/>
                    <a:pt x="1275" y="3096"/>
                  </a:cubicBezTo>
                  <a:cubicBezTo>
                    <a:pt x="850" y="3096"/>
                    <a:pt x="394" y="2944"/>
                    <a:pt x="0" y="2640"/>
                  </a:cubicBezTo>
                </a:path>
              </a:pathLst>
            </a:custGeom>
            <a:grpFill/>
            <a:ln>
              <a:noFill/>
            </a:ln>
          </p:spPr>
        </p:sp>
        <p:sp>
          <p:nvSpPr>
            <p:cNvPr id="28" name="Freeform 7"/>
            <p:cNvSpPr/>
            <p:nvPr/>
          </p:nvSpPr>
          <p:spPr>
            <a:xfrm>
              <a:off x="8317800" y="4250880"/>
              <a:ext cx="864360" cy="743760"/>
            </a:xfrm>
            <a:custGeom>
              <a:avLst/>
              <a:gdLst/>
              <a:ahLst/>
              <a:cxnLst/>
              <a:rect l="0" t="0" r="r" b="b"/>
              <a:pathLst>
                <a:path w="2401" h="2066">
                  <a:moveTo>
                    <a:pt x="1914" y="912"/>
                  </a:moveTo>
                  <a:lnTo>
                    <a:pt x="1914" y="912"/>
                  </a:lnTo>
                  <a:cubicBezTo>
                    <a:pt x="1883" y="942"/>
                    <a:pt x="1883" y="942"/>
                    <a:pt x="1883" y="942"/>
                  </a:cubicBezTo>
                  <a:cubicBezTo>
                    <a:pt x="1731" y="1185"/>
                    <a:pt x="1458" y="1428"/>
                    <a:pt x="1185" y="1579"/>
                  </a:cubicBezTo>
                  <a:cubicBezTo>
                    <a:pt x="911" y="1428"/>
                    <a:pt x="638" y="1185"/>
                    <a:pt x="486" y="912"/>
                  </a:cubicBezTo>
                  <a:cubicBezTo>
                    <a:pt x="729" y="547"/>
                    <a:pt x="821" y="213"/>
                    <a:pt x="851" y="0"/>
                  </a:cubicBezTo>
                  <a:cubicBezTo>
                    <a:pt x="425" y="0"/>
                    <a:pt x="425" y="0"/>
                    <a:pt x="425" y="0"/>
                  </a:cubicBezTo>
                  <a:cubicBezTo>
                    <a:pt x="365" y="274"/>
                    <a:pt x="243" y="547"/>
                    <a:pt x="61" y="790"/>
                  </a:cubicBezTo>
                  <a:cubicBezTo>
                    <a:pt x="0" y="882"/>
                    <a:pt x="0" y="882"/>
                    <a:pt x="0" y="882"/>
                  </a:cubicBezTo>
                  <a:cubicBezTo>
                    <a:pt x="31" y="1003"/>
                    <a:pt x="31" y="1003"/>
                    <a:pt x="31" y="1003"/>
                  </a:cubicBezTo>
                  <a:cubicBezTo>
                    <a:pt x="243" y="1397"/>
                    <a:pt x="668" y="1822"/>
                    <a:pt x="1124" y="2005"/>
                  </a:cubicBezTo>
                  <a:cubicBezTo>
                    <a:pt x="1185" y="2065"/>
                    <a:pt x="1185" y="2065"/>
                    <a:pt x="1185" y="2065"/>
                  </a:cubicBezTo>
                  <a:cubicBezTo>
                    <a:pt x="1275" y="2005"/>
                    <a:pt x="1275" y="2005"/>
                    <a:pt x="1275" y="2005"/>
                  </a:cubicBezTo>
                  <a:cubicBezTo>
                    <a:pt x="1671" y="1853"/>
                    <a:pt x="2035" y="1519"/>
                    <a:pt x="2247" y="1185"/>
                  </a:cubicBezTo>
                  <a:cubicBezTo>
                    <a:pt x="2278" y="1124"/>
                    <a:pt x="2339" y="1063"/>
                    <a:pt x="2339" y="1003"/>
                  </a:cubicBezTo>
                  <a:cubicBezTo>
                    <a:pt x="2400" y="882"/>
                    <a:pt x="2400" y="882"/>
                    <a:pt x="2400" y="882"/>
                  </a:cubicBezTo>
                  <a:cubicBezTo>
                    <a:pt x="2339" y="790"/>
                    <a:pt x="2339" y="790"/>
                    <a:pt x="2339" y="790"/>
                  </a:cubicBezTo>
                  <a:cubicBezTo>
                    <a:pt x="2126" y="486"/>
                    <a:pt x="2035" y="183"/>
                    <a:pt x="1974" y="0"/>
                  </a:cubicBezTo>
                  <a:cubicBezTo>
                    <a:pt x="1550" y="0"/>
                    <a:pt x="1550" y="0"/>
                    <a:pt x="1550" y="0"/>
                  </a:cubicBezTo>
                  <a:cubicBezTo>
                    <a:pt x="1580" y="213"/>
                    <a:pt x="1671" y="547"/>
                    <a:pt x="1914" y="912"/>
                  </a:cubicBezTo>
                </a:path>
              </a:pathLst>
            </a:custGeom>
            <a:grpFill/>
            <a:ln>
              <a:noFill/>
            </a:ln>
          </p:spPr>
        </p:sp>
        <p:sp>
          <p:nvSpPr>
            <p:cNvPr id="29" name="Freeform 8"/>
            <p:cNvSpPr/>
            <p:nvPr/>
          </p:nvSpPr>
          <p:spPr>
            <a:xfrm>
              <a:off x="8197560" y="2152440"/>
              <a:ext cx="1104480" cy="1661760"/>
            </a:xfrm>
            <a:custGeom>
              <a:avLst/>
              <a:gdLst/>
              <a:ahLst/>
              <a:cxnLst/>
              <a:rect l="0" t="0" r="r" b="b"/>
              <a:pathLst>
                <a:path w="3068" h="4616">
                  <a:moveTo>
                    <a:pt x="790" y="3279"/>
                  </a:moveTo>
                  <a:lnTo>
                    <a:pt x="790" y="3279"/>
                  </a:lnTo>
                  <a:cubicBezTo>
                    <a:pt x="608" y="2885"/>
                    <a:pt x="426" y="2521"/>
                    <a:pt x="426" y="2156"/>
                  </a:cubicBezTo>
                  <a:cubicBezTo>
                    <a:pt x="456" y="1732"/>
                    <a:pt x="669" y="1306"/>
                    <a:pt x="1093" y="1003"/>
                  </a:cubicBezTo>
                  <a:cubicBezTo>
                    <a:pt x="1155" y="942"/>
                    <a:pt x="1367" y="790"/>
                    <a:pt x="1519" y="638"/>
                  </a:cubicBezTo>
                  <a:cubicBezTo>
                    <a:pt x="1701" y="790"/>
                    <a:pt x="1914" y="942"/>
                    <a:pt x="1974" y="1003"/>
                  </a:cubicBezTo>
                  <a:cubicBezTo>
                    <a:pt x="2369" y="1306"/>
                    <a:pt x="2612" y="1732"/>
                    <a:pt x="2612" y="2156"/>
                  </a:cubicBezTo>
                  <a:cubicBezTo>
                    <a:pt x="2642" y="2521"/>
                    <a:pt x="2460" y="2885"/>
                    <a:pt x="2278" y="3279"/>
                  </a:cubicBezTo>
                  <a:cubicBezTo>
                    <a:pt x="2126" y="3675"/>
                    <a:pt x="1914" y="4129"/>
                    <a:pt x="1852" y="4615"/>
                  </a:cubicBezTo>
                  <a:cubicBezTo>
                    <a:pt x="2308" y="4615"/>
                    <a:pt x="2308" y="4615"/>
                    <a:pt x="2308" y="4615"/>
                  </a:cubicBezTo>
                  <a:cubicBezTo>
                    <a:pt x="2338" y="4220"/>
                    <a:pt x="2521" y="3827"/>
                    <a:pt x="2673" y="3462"/>
                  </a:cubicBezTo>
                  <a:cubicBezTo>
                    <a:pt x="2885" y="3037"/>
                    <a:pt x="3067" y="2612"/>
                    <a:pt x="3067" y="2156"/>
                  </a:cubicBezTo>
                  <a:cubicBezTo>
                    <a:pt x="3067" y="1610"/>
                    <a:pt x="2764" y="1033"/>
                    <a:pt x="2248" y="669"/>
                  </a:cubicBezTo>
                  <a:cubicBezTo>
                    <a:pt x="2065" y="517"/>
                    <a:pt x="1822" y="334"/>
                    <a:pt x="1701" y="183"/>
                  </a:cubicBezTo>
                  <a:cubicBezTo>
                    <a:pt x="1519" y="0"/>
                    <a:pt x="1519" y="0"/>
                    <a:pt x="1519" y="0"/>
                  </a:cubicBezTo>
                  <a:cubicBezTo>
                    <a:pt x="1367" y="183"/>
                    <a:pt x="1367" y="183"/>
                    <a:pt x="1367" y="183"/>
                  </a:cubicBezTo>
                  <a:cubicBezTo>
                    <a:pt x="1185" y="364"/>
                    <a:pt x="881" y="607"/>
                    <a:pt x="820" y="669"/>
                  </a:cubicBezTo>
                  <a:cubicBezTo>
                    <a:pt x="304" y="1033"/>
                    <a:pt x="0" y="1610"/>
                    <a:pt x="0" y="2156"/>
                  </a:cubicBezTo>
                  <a:cubicBezTo>
                    <a:pt x="0" y="2612"/>
                    <a:pt x="183" y="3037"/>
                    <a:pt x="365" y="3462"/>
                  </a:cubicBezTo>
                  <a:cubicBezTo>
                    <a:pt x="547" y="3827"/>
                    <a:pt x="699" y="4220"/>
                    <a:pt x="759" y="4615"/>
                  </a:cubicBezTo>
                  <a:cubicBezTo>
                    <a:pt x="1215" y="4615"/>
                    <a:pt x="1215" y="4615"/>
                    <a:pt x="1215" y="4615"/>
                  </a:cubicBezTo>
                  <a:cubicBezTo>
                    <a:pt x="1155" y="4129"/>
                    <a:pt x="942" y="3675"/>
                    <a:pt x="790" y="3279"/>
                  </a:cubicBezTo>
                </a:path>
              </a:pathLst>
            </a:custGeom>
            <a:grpFill/>
            <a:ln>
              <a:noFill/>
            </a:ln>
          </p:spPr>
        </p:sp>
        <p:sp>
          <p:nvSpPr>
            <p:cNvPr id="30" name="Freeform 9"/>
            <p:cNvSpPr/>
            <p:nvPr/>
          </p:nvSpPr>
          <p:spPr>
            <a:xfrm>
              <a:off x="9181800" y="3048840"/>
              <a:ext cx="1148040" cy="765360"/>
            </a:xfrm>
            <a:custGeom>
              <a:avLst/>
              <a:gdLst/>
              <a:ahLst/>
              <a:cxnLst/>
              <a:rect l="0" t="0" r="r" b="b"/>
              <a:pathLst>
                <a:path w="3189" h="2126">
                  <a:moveTo>
                    <a:pt x="2824" y="486"/>
                  </a:moveTo>
                  <a:lnTo>
                    <a:pt x="2824" y="486"/>
                  </a:lnTo>
                  <a:cubicBezTo>
                    <a:pt x="2551" y="182"/>
                    <a:pt x="2186" y="0"/>
                    <a:pt x="1791" y="0"/>
                  </a:cubicBezTo>
                  <a:lnTo>
                    <a:pt x="1791" y="0"/>
                  </a:lnTo>
                  <a:cubicBezTo>
                    <a:pt x="1275" y="0"/>
                    <a:pt x="819" y="274"/>
                    <a:pt x="486" y="821"/>
                  </a:cubicBezTo>
                  <a:cubicBezTo>
                    <a:pt x="182" y="1275"/>
                    <a:pt x="30" y="1791"/>
                    <a:pt x="0" y="2125"/>
                  </a:cubicBezTo>
                  <a:cubicBezTo>
                    <a:pt x="455" y="2125"/>
                    <a:pt x="455" y="2125"/>
                    <a:pt x="455" y="2125"/>
                  </a:cubicBezTo>
                  <a:cubicBezTo>
                    <a:pt x="486" y="1852"/>
                    <a:pt x="607" y="1428"/>
                    <a:pt x="850" y="1063"/>
                  </a:cubicBezTo>
                  <a:cubicBezTo>
                    <a:pt x="1032" y="759"/>
                    <a:pt x="1336" y="425"/>
                    <a:pt x="1791" y="425"/>
                  </a:cubicBezTo>
                  <a:lnTo>
                    <a:pt x="1791" y="425"/>
                  </a:lnTo>
                  <a:cubicBezTo>
                    <a:pt x="2065" y="425"/>
                    <a:pt x="2308" y="547"/>
                    <a:pt x="2459" y="759"/>
                  </a:cubicBezTo>
                  <a:cubicBezTo>
                    <a:pt x="2641" y="972"/>
                    <a:pt x="2732" y="1245"/>
                    <a:pt x="2672" y="1548"/>
                  </a:cubicBezTo>
                  <a:cubicBezTo>
                    <a:pt x="3097" y="1639"/>
                    <a:pt x="3097" y="1639"/>
                    <a:pt x="3097" y="1639"/>
                  </a:cubicBezTo>
                  <a:cubicBezTo>
                    <a:pt x="3188" y="1215"/>
                    <a:pt x="3067" y="789"/>
                    <a:pt x="2824" y="486"/>
                  </a:cubicBezTo>
                </a:path>
              </a:pathLst>
            </a:custGeom>
            <a:grpFill/>
            <a:ln>
              <a:noFill/>
            </a:ln>
          </p:spPr>
        </p:sp>
        <p:sp>
          <p:nvSpPr>
            <p:cNvPr id="31" name="Freeform 10"/>
            <p:cNvSpPr/>
            <p:nvPr/>
          </p:nvSpPr>
          <p:spPr>
            <a:xfrm>
              <a:off x="7170120" y="3048840"/>
              <a:ext cx="1148040" cy="765360"/>
            </a:xfrm>
            <a:custGeom>
              <a:avLst/>
              <a:gdLst/>
              <a:ahLst/>
              <a:cxnLst/>
              <a:rect l="0" t="0" r="r" b="b"/>
              <a:pathLst>
                <a:path w="3189" h="2126">
                  <a:moveTo>
                    <a:pt x="2703" y="821"/>
                  </a:moveTo>
                  <a:lnTo>
                    <a:pt x="2703" y="821"/>
                  </a:lnTo>
                  <a:cubicBezTo>
                    <a:pt x="2368" y="274"/>
                    <a:pt x="1882" y="0"/>
                    <a:pt x="1397" y="0"/>
                  </a:cubicBezTo>
                  <a:cubicBezTo>
                    <a:pt x="1366" y="0"/>
                    <a:pt x="1366" y="0"/>
                    <a:pt x="1366" y="0"/>
                  </a:cubicBezTo>
                  <a:cubicBezTo>
                    <a:pt x="972" y="0"/>
                    <a:pt x="607" y="182"/>
                    <a:pt x="364" y="486"/>
                  </a:cubicBezTo>
                  <a:cubicBezTo>
                    <a:pt x="122" y="789"/>
                    <a:pt x="0" y="1215"/>
                    <a:pt x="90" y="1639"/>
                  </a:cubicBezTo>
                  <a:cubicBezTo>
                    <a:pt x="516" y="1548"/>
                    <a:pt x="516" y="1548"/>
                    <a:pt x="516" y="1548"/>
                  </a:cubicBezTo>
                  <a:cubicBezTo>
                    <a:pt x="455" y="1275"/>
                    <a:pt x="546" y="972"/>
                    <a:pt x="698" y="759"/>
                  </a:cubicBezTo>
                  <a:cubicBezTo>
                    <a:pt x="881" y="547"/>
                    <a:pt x="1123" y="425"/>
                    <a:pt x="1366" y="425"/>
                  </a:cubicBezTo>
                  <a:lnTo>
                    <a:pt x="1366" y="425"/>
                  </a:lnTo>
                  <a:cubicBezTo>
                    <a:pt x="1852" y="425"/>
                    <a:pt x="2155" y="759"/>
                    <a:pt x="2338" y="1063"/>
                  </a:cubicBezTo>
                  <a:cubicBezTo>
                    <a:pt x="2581" y="1428"/>
                    <a:pt x="2703" y="1852"/>
                    <a:pt x="2733" y="2125"/>
                  </a:cubicBezTo>
                  <a:cubicBezTo>
                    <a:pt x="3188" y="2125"/>
                    <a:pt x="3188" y="2125"/>
                    <a:pt x="3188" y="2125"/>
                  </a:cubicBezTo>
                  <a:cubicBezTo>
                    <a:pt x="3158" y="1791"/>
                    <a:pt x="3006" y="1275"/>
                    <a:pt x="2703" y="821"/>
                  </a:cubicBezTo>
                </a:path>
              </a:pathLst>
            </a:custGeom>
            <a:grpFill/>
            <a:ln>
              <a:noFill/>
            </a:ln>
          </p:spPr>
        </p:sp>
        <p:sp>
          <p:nvSpPr>
            <p:cNvPr id="32" name="Freeform 11"/>
            <p:cNvSpPr/>
            <p:nvPr/>
          </p:nvSpPr>
          <p:spPr>
            <a:xfrm>
              <a:off x="7847640" y="3956040"/>
              <a:ext cx="1804320" cy="153360"/>
            </a:xfrm>
            <a:custGeom>
              <a:avLst/>
              <a:gdLst/>
              <a:ahLst/>
              <a:cxnLst/>
              <a:rect l="0" t="0" r="r" b="b"/>
              <a:pathLst>
                <a:path w="5012" h="426">
                  <a:moveTo>
                    <a:pt x="5011" y="425"/>
                  </a:moveTo>
                  <a:lnTo>
                    <a:pt x="0" y="425"/>
                  </a:lnTo>
                  <a:lnTo>
                    <a:pt x="0" y="0"/>
                  </a:lnTo>
                  <a:lnTo>
                    <a:pt x="5011" y="0"/>
                  </a:lnTo>
                  <a:lnTo>
                    <a:pt x="5011" y="425"/>
                  </a:lnTo>
                </a:path>
              </a:pathLst>
            </a:custGeom>
            <a:grpFill/>
            <a:ln>
              <a:noFill/>
            </a:ln>
          </p:spPr>
        </p:sp>
      </p:grpSp>
      <p:sp>
        <p:nvSpPr>
          <p:cNvPr id="9" name="Footer Placeholder 8"/>
          <p:cNvSpPr>
            <a:spLocks noGrp="1"/>
          </p:cNvSpPr>
          <p:nvPr>
            <p:ph type="ftr" sz="quarter" idx="11"/>
          </p:nvPr>
        </p:nvSpPr>
        <p:spPr/>
        <p:txBody>
          <a:bodyPr/>
          <a:lstStyle/>
          <a:p>
            <a:pPr marL="9525" defTabSz="685800">
              <a:spcBef>
                <a:spcPts val="83"/>
              </a:spcBef>
            </a:pPr>
            <a:r>
              <a:rPr lang="en-US" spc="56">
                <a:solidFill>
                  <a:srgbClr val="000000"/>
                </a:solidFill>
              </a:rPr>
              <a:t>© </a:t>
            </a:r>
            <a:r>
              <a:rPr lang="en-US" spc="-4">
                <a:solidFill>
                  <a:srgbClr val="000000"/>
                </a:solidFill>
              </a:rPr>
              <a:t>The </a:t>
            </a:r>
            <a:r>
              <a:rPr lang="en-US" spc="-15">
                <a:solidFill>
                  <a:srgbClr val="000000"/>
                </a:solidFill>
              </a:rPr>
              <a:t>Scout Association</a:t>
            </a:r>
            <a:endParaRPr lang="en-US" spc="-15" dirty="0">
              <a:solidFill>
                <a:srgbClr val="000000"/>
              </a:solidFill>
            </a:endParaRPr>
          </a:p>
        </p:txBody>
      </p:sp>
      <p:sp>
        <p:nvSpPr>
          <p:cNvPr id="10" name="Slide Number Placeholder 9"/>
          <p:cNvSpPr>
            <a:spLocks noGrp="1"/>
          </p:cNvSpPr>
          <p:nvPr>
            <p:ph type="sldNum" sz="quarter" idx="12"/>
          </p:nvPr>
        </p:nvSpPr>
        <p:spPr/>
        <p:txBody>
          <a:bodyPr/>
          <a:lstStyle/>
          <a:p>
            <a:pPr marL="19050" defTabSz="685800">
              <a:spcBef>
                <a:spcPts val="83"/>
              </a:spcBef>
            </a:pPr>
            <a:fld id="{81D60167-4931-47E6-BA6A-407CBD079E47}" type="slidenum">
              <a:rPr lang="uk-UA" spc="26" smtClean="0">
                <a:solidFill>
                  <a:srgbClr val="000000"/>
                </a:solidFill>
              </a:rPr>
              <a:pPr marL="19050" defTabSz="685800">
                <a:spcBef>
                  <a:spcPts val="83"/>
                </a:spcBef>
              </a:pPr>
              <a:t>‹#›</a:t>
            </a:fld>
            <a:endParaRPr lang="uk-UA" spc="26" dirty="0">
              <a:solidFill>
                <a:srgbClr val="000000"/>
              </a:solidFill>
            </a:endParaRPr>
          </a:p>
        </p:txBody>
      </p:sp>
      <p:sp>
        <p:nvSpPr>
          <p:cNvPr id="6" name="Text Placeholder 5">
            <a:extLst>
              <a:ext uri="{FF2B5EF4-FFF2-40B4-BE49-F238E27FC236}">
                <a16:creationId xmlns:a16="http://schemas.microsoft.com/office/drawing/2014/main" id="{193A0C69-C1E2-7A4B-AAB8-E9A00D5AB517}"/>
              </a:ext>
            </a:extLst>
          </p:cNvPr>
          <p:cNvSpPr>
            <a:spLocks noGrp="1"/>
          </p:cNvSpPr>
          <p:nvPr>
            <p:ph type="body" sz="quarter" idx="13"/>
          </p:nvPr>
        </p:nvSpPr>
        <p:spPr>
          <a:xfrm>
            <a:off x="2293949" y="1801909"/>
            <a:ext cx="7595382" cy="4147007"/>
          </a:xfrm>
        </p:spPr>
        <p:txBody>
          <a:bodyPr numCol="3" spcCol="252000">
            <a:noAutofit/>
          </a:bodyPr>
          <a:lstStyle>
            <a:lvl2pPr marL="0">
              <a:lnSpc>
                <a:spcPts val="1500"/>
              </a:lnSpc>
              <a:defRPr sz="1350" b="0" i="0">
                <a:latin typeface="Nunito Sans" pitchFamily="2" charset="77"/>
              </a:defRPr>
            </a:lvl2pPr>
            <a:lvl3pPr marL="0">
              <a:lnSpc>
                <a:spcPts val="1500"/>
              </a:lnSpc>
              <a:defRPr sz="1350"/>
            </a:lvl3pPr>
            <a:lvl4pPr>
              <a:defRPr b="1" i="0">
                <a:latin typeface="Nunito Sans" pitchFamily="2" charset="77"/>
              </a:defRPr>
            </a:lvl4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08472541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Title and text content 3Col purple">
    <p:bg>
      <p:bgPr>
        <a:solidFill>
          <a:schemeClr val="tx2"/>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dirty="0"/>
              <a:t>Presentation title</a:t>
            </a:r>
            <a:endParaRPr dirty="0"/>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a:defRPr lang="en-US" sz="1350" b="0" i="0" kern="1200" spc="-4" dirty="0" smtClean="0">
                <a:solidFill>
                  <a:schemeClr val="bg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dirty="0"/>
              <a:t>Page heading</a:t>
            </a:r>
            <a:endParaRPr dirty="0"/>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solidFill>
                  <a:srgbClr val="FFFFFF"/>
                </a:solidFill>
              </a:rPr>
              <a:t>18/02/2018</a:t>
            </a:r>
            <a:endParaRPr lang="mr-IN" dirty="0">
              <a:solidFill>
                <a:srgbClr val="FFFFFF"/>
              </a:solidFill>
            </a:endParaRPr>
          </a:p>
        </p:txBody>
      </p:sp>
      <p:grpSp>
        <p:nvGrpSpPr>
          <p:cNvPr id="21" name="Group 20"/>
          <p:cNvGrpSpPr/>
          <p:nvPr userDrawn="1"/>
        </p:nvGrpSpPr>
        <p:grpSpPr>
          <a:xfrm>
            <a:off x="10077450" y="359569"/>
            <a:ext cx="1752622" cy="493120"/>
            <a:chOff x="228240" y="2152440"/>
            <a:chExt cx="10101600" cy="2842200"/>
          </a:xfrm>
          <a:solidFill>
            <a:schemeClr val="bg1"/>
          </a:solidFill>
        </p:grpSpPr>
        <p:sp>
          <p:nvSpPr>
            <p:cNvPr id="22" name="Freeform 1"/>
            <p:cNvSpPr/>
            <p:nvPr/>
          </p:nvSpPr>
          <p:spPr>
            <a:xfrm>
              <a:off x="228240" y="3147480"/>
              <a:ext cx="1115280" cy="1442880"/>
            </a:xfrm>
            <a:custGeom>
              <a:avLst/>
              <a:gdLst/>
              <a:ahLst/>
              <a:cxnLst/>
              <a:rect l="0" t="0" r="r" b="b"/>
              <a:pathLst>
                <a:path w="3098" h="4008">
                  <a:moveTo>
                    <a:pt x="0" y="3369"/>
                  </a:moveTo>
                  <a:lnTo>
                    <a:pt x="0" y="3369"/>
                  </a:lnTo>
                  <a:cubicBezTo>
                    <a:pt x="516" y="2762"/>
                    <a:pt x="516" y="2762"/>
                    <a:pt x="516" y="2762"/>
                  </a:cubicBezTo>
                  <a:cubicBezTo>
                    <a:pt x="880" y="3065"/>
                    <a:pt x="1245" y="3248"/>
                    <a:pt x="1670" y="3248"/>
                  </a:cubicBezTo>
                  <a:cubicBezTo>
                    <a:pt x="2035" y="3248"/>
                    <a:pt x="2247" y="3096"/>
                    <a:pt x="2247" y="2883"/>
                  </a:cubicBezTo>
                  <a:cubicBezTo>
                    <a:pt x="2247" y="2853"/>
                    <a:pt x="2247" y="2853"/>
                    <a:pt x="2247" y="2853"/>
                  </a:cubicBezTo>
                  <a:cubicBezTo>
                    <a:pt x="2247" y="2641"/>
                    <a:pt x="2095" y="2549"/>
                    <a:pt x="1458" y="2367"/>
                  </a:cubicBezTo>
                  <a:cubicBezTo>
                    <a:pt x="668" y="2155"/>
                    <a:pt x="152" y="1942"/>
                    <a:pt x="152" y="1184"/>
                  </a:cubicBezTo>
                  <a:cubicBezTo>
                    <a:pt x="152" y="1154"/>
                    <a:pt x="152" y="1154"/>
                    <a:pt x="152" y="1154"/>
                  </a:cubicBezTo>
                  <a:cubicBezTo>
                    <a:pt x="152" y="455"/>
                    <a:pt x="729" y="0"/>
                    <a:pt x="1518" y="0"/>
                  </a:cubicBezTo>
                  <a:cubicBezTo>
                    <a:pt x="2095" y="0"/>
                    <a:pt x="2581" y="182"/>
                    <a:pt x="2976" y="485"/>
                  </a:cubicBezTo>
                  <a:cubicBezTo>
                    <a:pt x="2521" y="1123"/>
                    <a:pt x="2521" y="1123"/>
                    <a:pt x="2521" y="1123"/>
                  </a:cubicBezTo>
                  <a:cubicBezTo>
                    <a:pt x="2187" y="911"/>
                    <a:pt x="1852" y="758"/>
                    <a:pt x="1518" y="758"/>
                  </a:cubicBezTo>
                  <a:cubicBezTo>
                    <a:pt x="1185" y="758"/>
                    <a:pt x="1002" y="911"/>
                    <a:pt x="1002" y="1093"/>
                  </a:cubicBezTo>
                  <a:lnTo>
                    <a:pt x="1002" y="1093"/>
                  </a:lnTo>
                  <a:cubicBezTo>
                    <a:pt x="1002" y="1365"/>
                    <a:pt x="1185" y="1426"/>
                    <a:pt x="1852" y="1608"/>
                  </a:cubicBezTo>
                  <a:cubicBezTo>
                    <a:pt x="2642" y="1820"/>
                    <a:pt x="3097" y="2093"/>
                    <a:pt x="3097" y="2792"/>
                  </a:cubicBezTo>
                  <a:lnTo>
                    <a:pt x="3097" y="2792"/>
                  </a:lnTo>
                  <a:cubicBezTo>
                    <a:pt x="3097" y="3551"/>
                    <a:pt x="2490" y="4007"/>
                    <a:pt x="1670" y="4007"/>
                  </a:cubicBezTo>
                  <a:cubicBezTo>
                    <a:pt x="1063" y="4007"/>
                    <a:pt x="486" y="3794"/>
                    <a:pt x="0" y="3369"/>
                  </a:cubicBezTo>
                </a:path>
              </a:pathLst>
            </a:custGeom>
            <a:grpFill/>
            <a:ln>
              <a:noFill/>
            </a:ln>
          </p:spPr>
        </p:sp>
        <p:sp>
          <p:nvSpPr>
            <p:cNvPr id="23" name="Freeform 2"/>
            <p:cNvSpPr/>
            <p:nvPr/>
          </p:nvSpPr>
          <p:spPr>
            <a:xfrm>
              <a:off x="1452600" y="3475440"/>
              <a:ext cx="995400" cy="1114920"/>
            </a:xfrm>
            <a:custGeom>
              <a:avLst/>
              <a:gdLst/>
              <a:ahLst/>
              <a:cxnLst/>
              <a:rect l="0" t="0" r="r" b="b"/>
              <a:pathLst>
                <a:path w="2765" h="3097">
                  <a:moveTo>
                    <a:pt x="0" y="1547"/>
                  </a:moveTo>
                  <a:lnTo>
                    <a:pt x="0" y="1547"/>
                  </a:lnTo>
                  <a:lnTo>
                    <a:pt x="0" y="1547"/>
                  </a:lnTo>
                  <a:cubicBezTo>
                    <a:pt x="0" y="697"/>
                    <a:pt x="668" y="0"/>
                    <a:pt x="1579" y="0"/>
                  </a:cubicBezTo>
                  <a:cubicBezTo>
                    <a:pt x="2126" y="0"/>
                    <a:pt x="2490" y="182"/>
                    <a:pt x="2764" y="485"/>
                  </a:cubicBezTo>
                  <a:cubicBezTo>
                    <a:pt x="2247" y="1061"/>
                    <a:pt x="2247" y="1061"/>
                    <a:pt x="2247" y="1061"/>
                  </a:cubicBezTo>
                  <a:cubicBezTo>
                    <a:pt x="2065" y="849"/>
                    <a:pt x="1852" y="728"/>
                    <a:pt x="1579" y="728"/>
                  </a:cubicBezTo>
                  <a:cubicBezTo>
                    <a:pt x="1154" y="728"/>
                    <a:pt x="851" y="1092"/>
                    <a:pt x="851" y="1547"/>
                  </a:cubicBezTo>
                  <a:lnTo>
                    <a:pt x="851" y="1547"/>
                  </a:lnTo>
                  <a:cubicBezTo>
                    <a:pt x="851" y="2003"/>
                    <a:pt x="1124" y="2367"/>
                    <a:pt x="1610" y="2367"/>
                  </a:cubicBezTo>
                  <a:cubicBezTo>
                    <a:pt x="1883" y="2367"/>
                    <a:pt x="2065" y="2246"/>
                    <a:pt x="2278" y="2064"/>
                  </a:cubicBezTo>
                  <a:cubicBezTo>
                    <a:pt x="2764" y="2550"/>
                    <a:pt x="2764" y="2550"/>
                    <a:pt x="2764" y="2550"/>
                  </a:cubicBezTo>
                  <a:cubicBezTo>
                    <a:pt x="2490" y="2883"/>
                    <a:pt x="2157" y="3096"/>
                    <a:pt x="1549" y="3096"/>
                  </a:cubicBezTo>
                  <a:cubicBezTo>
                    <a:pt x="668" y="3096"/>
                    <a:pt x="0" y="2397"/>
                    <a:pt x="0" y="1547"/>
                  </a:cubicBezTo>
                </a:path>
              </a:pathLst>
            </a:custGeom>
            <a:grpFill/>
            <a:ln>
              <a:noFill/>
            </a:ln>
          </p:spPr>
        </p:sp>
        <p:sp>
          <p:nvSpPr>
            <p:cNvPr id="24" name="Freeform 3"/>
            <p:cNvSpPr/>
            <p:nvPr/>
          </p:nvSpPr>
          <p:spPr>
            <a:xfrm>
              <a:off x="2513160" y="3475440"/>
              <a:ext cx="1159200" cy="1114920"/>
            </a:xfrm>
            <a:custGeom>
              <a:avLst/>
              <a:gdLst/>
              <a:ahLst/>
              <a:cxnLst/>
              <a:rect l="0" t="0" r="r" b="b"/>
              <a:pathLst>
                <a:path w="3220" h="3097">
                  <a:moveTo>
                    <a:pt x="2399" y="1547"/>
                  </a:moveTo>
                  <a:lnTo>
                    <a:pt x="2399" y="1547"/>
                  </a:lnTo>
                  <a:lnTo>
                    <a:pt x="2399" y="1547"/>
                  </a:lnTo>
                  <a:cubicBezTo>
                    <a:pt x="2399" y="1122"/>
                    <a:pt x="2065" y="728"/>
                    <a:pt x="1609" y="728"/>
                  </a:cubicBezTo>
                  <a:cubicBezTo>
                    <a:pt x="1123" y="728"/>
                    <a:pt x="820" y="1092"/>
                    <a:pt x="820" y="1547"/>
                  </a:cubicBezTo>
                  <a:lnTo>
                    <a:pt x="820" y="1547"/>
                  </a:lnTo>
                  <a:cubicBezTo>
                    <a:pt x="820" y="1972"/>
                    <a:pt x="1154" y="2367"/>
                    <a:pt x="1609" y="2367"/>
                  </a:cubicBezTo>
                  <a:cubicBezTo>
                    <a:pt x="2095" y="2367"/>
                    <a:pt x="2399" y="2003"/>
                    <a:pt x="2399" y="1547"/>
                  </a:cubicBezTo>
                  <a:moveTo>
                    <a:pt x="0" y="1547"/>
                  </a:moveTo>
                  <a:lnTo>
                    <a:pt x="0" y="1547"/>
                  </a:lnTo>
                  <a:lnTo>
                    <a:pt x="0" y="1547"/>
                  </a:lnTo>
                  <a:cubicBezTo>
                    <a:pt x="0" y="697"/>
                    <a:pt x="698" y="0"/>
                    <a:pt x="1609" y="0"/>
                  </a:cubicBezTo>
                  <a:cubicBezTo>
                    <a:pt x="2551" y="0"/>
                    <a:pt x="3219" y="667"/>
                    <a:pt x="3219" y="1547"/>
                  </a:cubicBezTo>
                  <a:lnTo>
                    <a:pt x="3219" y="1547"/>
                  </a:lnTo>
                  <a:cubicBezTo>
                    <a:pt x="3219" y="2397"/>
                    <a:pt x="2521" y="3096"/>
                    <a:pt x="1609" y="3096"/>
                  </a:cubicBezTo>
                  <a:cubicBezTo>
                    <a:pt x="668" y="3096"/>
                    <a:pt x="0" y="2428"/>
                    <a:pt x="0" y="1547"/>
                  </a:cubicBezTo>
                </a:path>
              </a:pathLst>
            </a:custGeom>
            <a:grpFill/>
            <a:ln>
              <a:noFill/>
            </a:ln>
          </p:spPr>
        </p:sp>
        <p:sp>
          <p:nvSpPr>
            <p:cNvPr id="25" name="Freeform 4"/>
            <p:cNvSpPr/>
            <p:nvPr/>
          </p:nvSpPr>
          <p:spPr>
            <a:xfrm>
              <a:off x="3792240" y="3497040"/>
              <a:ext cx="984240" cy="1093320"/>
            </a:xfrm>
            <a:custGeom>
              <a:avLst/>
              <a:gdLst/>
              <a:ahLst/>
              <a:cxnLst/>
              <a:rect l="0" t="0" r="r" b="b"/>
              <a:pathLst>
                <a:path w="2734" h="3037">
                  <a:moveTo>
                    <a:pt x="0" y="1912"/>
                  </a:moveTo>
                  <a:lnTo>
                    <a:pt x="0" y="1912"/>
                  </a:lnTo>
                  <a:cubicBezTo>
                    <a:pt x="0" y="0"/>
                    <a:pt x="0" y="0"/>
                    <a:pt x="0" y="0"/>
                  </a:cubicBezTo>
                  <a:cubicBezTo>
                    <a:pt x="850" y="0"/>
                    <a:pt x="850" y="0"/>
                    <a:pt x="850" y="0"/>
                  </a:cubicBezTo>
                  <a:cubicBezTo>
                    <a:pt x="850" y="1639"/>
                    <a:pt x="850" y="1639"/>
                    <a:pt x="850" y="1639"/>
                  </a:cubicBezTo>
                  <a:cubicBezTo>
                    <a:pt x="850" y="2064"/>
                    <a:pt x="1033" y="2247"/>
                    <a:pt x="1367" y="2247"/>
                  </a:cubicBezTo>
                  <a:cubicBezTo>
                    <a:pt x="1670" y="2247"/>
                    <a:pt x="1883" y="2064"/>
                    <a:pt x="1883" y="1639"/>
                  </a:cubicBezTo>
                  <a:cubicBezTo>
                    <a:pt x="1883" y="0"/>
                    <a:pt x="1883" y="0"/>
                    <a:pt x="1883" y="0"/>
                  </a:cubicBezTo>
                  <a:cubicBezTo>
                    <a:pt x="2733" y="0"/>
                    <a:pt x="2733" y="0"/>
                    <a:pt x="2733" y="0"/>
                  </a:cubicBezTo>
                  <a:cubicBezTo>
                    <a:pt x="2733" y="2976"/>
                    <a:pt x="2733" y="2976"/>
                    <a:pt x="2733" y="2976"/>
                  </a:cubicBezTo>
                  <a:cubicBezTo>
                    <a:pt x="1883" y="2976"/>
                    <a:pt x="1883" y="2976"/>
                    <a:pt x="1883" y="2976"/>
                  </a:cubicBezTo>
                  <a:cubicBezTo>
                    <a:pt x="1883" y="2550"/>
                    <a:pt x="1883" y="2550"/>
                    <a:pt x="1883" y="2550"/>
                  </a:cubicBezTo>
                  <a:cubicBezTo>
                    <a:pt x="1700" y="2793"/>
                    <a:pt x="1427" y="3036"/>
                    <a:pt x="1002" y="3036"/>
                  </a:cubicBezTo>
                  <a:cubicBezTo>
                    <a:pt x="364" y="3036"/>
                    <a:pt x="0" y="2611"/>
                    <a:pt x="0" y="1912"/>
                  </a:cubicBezTo>
                </a:path>
              </a:pathLst>
            </a:custGeom>
            <a:grpFill/>
            <a:ln>
              <a:noFill/>
            </a:ln>
          </p:spPr>
        </p:sp>
        <p:sp>
          <p:nvSpPr>
            <p:cNvPr id="26" name="Freeform 5"/>
            <p:cNvSpPr/>
            <p:nvPr/>
          </p:nvSpPr>
          <p:spPr>
            <a:xfrm>
              <a:off x="4951080" y="3223800"/>
              <a:ext cx="557640" cy="1355760"/>
            </a:xfrm>
            <a:custGeom>
              <a:avLst/>
              <a:gdLst/>
              <a:ahLst/>
              <a:cxnLst/>
              <a:rect l="0" t="0" r="r" b="b"/>
              <a:pathLst>
                <a:path w="1549" h="3766">
                  <a:moveTo>
                    <a:pt x="0" y="2884"/>
                  </a:moveTo>
                  <a:lnTo>
                    <a:pt x="0" y="2884"/>
                  </a:lnTo>
                  <a:cubicBezTo>
                    <a:pt x="0" y="0"/>
                    <a:pt x="0" y="0"/>
                    <a:pt x="0" y="0"/>
                  </a:cubicBezTo>
                  <a:cubicBezTo>
                    <a:pt x="850" y="0"/>
                    <a:pt x="850" y="0"/>
                    <a:pt x="850" y="0"/>
                  </a:cubicBezTo>
                  <a:cubicBezTo>
                    <a:pt x="850" y="759"/>
                    <a:pt x="850" y="759"/>
                    <a:pt x="850" y="759"/>
                  </a:cubicBezTo>
                  <a:cubicBezTo>
                    <a:pt x="1548" y="759"/>
                    <a:pt x="1548" y="759"/>
                    <a:pt x="1548" y="759"/>
                  </a:cubicBezTo>
                  <a:cubicBezTo>
                    <a:pt x="1548" y="1487"/>
                    <a:pt x="1548" y="1487"/>
                    <a:pt x="1548" y="1487"/>
                  </a:cubicBezTo>
                  <a:cubicBezTo>
                    <a:pt x="850" y="1487"/>
                    <a:pt x="850" y="1487"/>
                    <a:pt x="850" y="1487"/>
                  </a:cubicBezTo>
                  <a:cubicBezTo>
                    <a:pt x="850" y="2732"/>
                    <a:pt x="850" y="2732"/>
                    <a:pt x="850" y="2732"/>
                  </a:cubicBezTo>
                  <a:cubicBezTo>
                    <a:pt x="850" y="2945"/>
                    <a:pt x="941" y="3036"/>
                    <a:pt x="1122" y="3036"/>
                  </a:cubicBezTo>
                  <a:cubicBezTo>
                    <a:pt x="1274" y="3036"/>
                    <a:pt x="1396" y="3006"/>
                    <a:pt x="1517" y="2914"/>
                  </a:cubicBezTo>
                  <a:cubicBezTo>
                    <a:pt x="1517" y="3613"/>
                    <a:pt x="1517" y="3613"/>
                    <a:pt x="1517" y="3613"/>
                  </a:cubicBezTo>
                  <a:cubicBezTo>
                    <a:pt x="1365" y="3703"/>
                    <a:pt x="1153" y="3765"/>
                    <a:pt x="881" y="3765"/>
                  </a:cubicBezTo>
                  <a:cubicBezTo>
                    <a:pt x="334" y="3765"/>
                    <a:pt x="0" y="3582"/>
                    <a:pt x="0" y="2884"/>
                  </a:cubicBezTo>
                </a:path>
              </a:pathLst>
            </a:custGeom>
            <a:grpFill/>
            <a:ln>
              <a:noFill/>
            </a:ln>
          </p:spPr>
        </p:sp>
        <p:sp>
          <p:nvSpPr>
            <p:cNvPr id="27" name="Freeform 6"/>
            <p:cNvSpPr/>
            <p:nvPr/>
          </p:nvSpPr>
          <p:spPr>
            <a:xfrm>
              <a:off x="5639760" y="3475440"/>
              <a:ext cx="874800" cy="1114920"/>
            </a:xfrm>
            <a:custGeom>
              <a:avLst/>
              <a:gdLst/>
              <a:ahLst/>
              <a:cxnLst/>
              <a:rect l="0" t="0" r="r" b="b"/>
              <a:pathLst>
                <a:path w="2430" h="3097">
                  <a:moveTo>
                    <a:pt x="0" y="2640"/>
                  </a:moveTo>
                  <a:lnTo>
                    <a:pt x="0" y="2640"/>
                  </a:lnTo>
                  <a:cubicBezTo>
                    <a:pt x="364" y="2094"/>
                    <a:pt x="364" y="2094"/>
                    <a:pt x="364" y="2094"/>
                  </a:cubicBezTo>
                  <a:cubicBezTo>
                    <a:pt x="697" y="2307"/>
                    <a:pt x="1032" y="2428"/>
                    <a:pt x="1305" y="2428"/>
                  </a:cubicBezTo>
                  <a:cubicBezTo>
                    <a:pt x="1548" y="2428"/>
                    <a:pt x="1669" y="2337"/>
                    <a:pt x="1669" y="2215"/>
                  </a:cubicBezTo>
                  <a:lnTo>
                    <a:pt x="1669" y="2215"/>
                  </a:lnTo>
                  <a:cubicBezTo>
                    <a:pt x="1669" y="2033"/>
                    <a:pt x="1366" y="1972"/>
                    <a:pt x="1032" y="1851"/>
                  </a:cubicBezTo>
                  <a:cubicBezTo>
                    <a:pt x="637" y="1730"/>
                    <a:pt x="151" y="1547"/>
                    <a:pt x="151" y="971"/>
                  </a:cubicBezTo>
                  <a:cubicBezTo>
                    <a:pt x="151" y="940"/>
                    <a:pt x="151" y="940"/>
                    <a:pt x="151" y="940"/>
                  </a:cubicBezTo>
                  <a:cubicBezTo>
                    <a:pt x="151" y="332"/>
                    <a:pt x="637" y="0"/>
                    <a:pt x="1244" y="0"/>
                  </a:cubicBezTo>
                  <a:cubicBezTo>
                    <a:pt x="1609" y="0"/>
                    <a:pt x="2033" y="121"/>
                    <a:pt x="2368" y="363"/>
                  </a:cubicBezTo>
                  <a:cubicBezTo>
                    <a:pt x="2033" y="940"/>
                    <a:pt x="2033" y="940"/>
                    <a:pt x="2033" y="940"/>
                  </a:cubicBezTo>
                  <a:cubicBezTo>
                    <a:pt x="1730" y="758"/>
                    <a:pt x="1457" y="667"/>
                    <a:pt x="1214" y="667"/>
                  </a:cubicBezTo>
                  <a:cubicBezTo>
                    <a:pt x="1032" y="667"/>
                    <a:pt x="910" y="758"/>
                    <a:pt x="910" y="849"/>
                  </a:cubicBezTo>
                  <a:cubicBezTo>
                    <a:pt x="910" y="879"/>
                    <a:pt x="910" y="879"/>
                    <a:pt x="910" y="879"/>
                  </a:cubicBezTo>
                  <a:cubicBezTo>
                    <a:pt x="910" y="1031"/>
                    <a:pt x="1183" y="1122"/>
                    <a:pt x="1517" y="1244"/>
                  </a:cubicBezTo>
                  <a:cubicBezTo>
                    <a:pt x="1943" y="1365"/>
                    <a:pt x="2429" y="1578"/>
                    <a:pt x="2429" y="2124"/>
                  </a:cubicBezTo>
                  <a:lnTo>
                    <a:pt x="2429" y="2124"/>
                  </a:lnTo>
                  <a:cubicBezTo>
                    <a:pt x="2429" y="2793"/>
                    <a:pt x="1912" y="3096"/>
                    <a:pt x="1275" y="3096"/>
                  </a:cubicBezTo>
                  <a:cubicBezTo>
                    <a:pt x="850" y="3096"/>
                    <a:pt x="394" y="2944"/>
                    <a:pt x="0" y="2640"/>
                  </a:cubicBezTo>
                </a:path>
              </a:pathLst>
            </a:custGeom>
            <a:grpFill/>
            <a:ln>
              <a:noFill/>
            </a:ln>
          </p:spPr>
        </p:sp>
        <p:sp>
          <p:nvSpPr>
            <p:cNvPr id="28" name="Freeform 7"/>
            <p:cNvSpPr/>
            <p:nvPr/>
          </p:nvSpPr>
          <p:spPr>
            <a:xfrm>
              <a:off x="8317800" y="4250880"/>
              <a:ext cx="864360" cy="743760"/>
            </a:xfrm>
            <a:custGeom>
              <a:avLst/>
              <a:gdLst/>
              <a:ahLst/>
              <a:cxnLst/>
              <a:rect l="0" t="0" r="r" b="b"/>
              <a:pathLst>
                <a:path w="2401" h="2066">
                  <a:moveTo>
                    <a:pt x="1914" y="912"/>
                  </a:moveTo>
                  <a:lnTo>
                    <a:pt x="1914" y="912"/>
                  </a:lnTo>
                  <a:cubicBezTo>
                    <a:pt x="1883" y="942"/>
                    <a:pt x="1883" y="942"/>
                    <a:pt x="1883" y="942"/>
                  </a:cubicBezTo>
                  <a:cubicBezTo>
                    <a:pt x="1731" y="1185"/>
                    <a:pt x="1458" y="1428"/>
                    <a:pt x="1185" y="1579"/>
                  </a:cubicBezTo>
                  <a:cubicBezTo>
                    <a:pt x="911" y="1428"/>
                    <a:pt x="638" y="1185"/>
                    <a:pt x="486" y="912"/>
                  </a:cubicBezTo>
                  <a:cubicBezTo>
                    <a:pt x="729" y="547"/>
                    <a:pt x="821" y="213"/>
                    <a:pt x="851" y="0"/>
                  </a:cubicBezTo>
                  <a:cubicBezTo>
                    <a:pt x="425" y="0"/>
                    <a:pt x="425" y="0"/>
                    <a:pt x="425" y="0"/>
                  </a:cubicBezTo>
                  <a:cubicBezTo>
                    <a:pt x="365" y="274"/>
                    <a:pt x="243" y="547"/>
                    <a:pt x="61" y="790"/>
                  </a:cubicBezTo>
                  <a:cubicBezTo>
                    <a:pt x="0" y="882"/>
                    <a:pt x="0" y="882"/>
                    <a:pt x="0" y="882"/>
                  </a:cubicBezTo>
                  <a:cubicBezTo>
                    <a:pt x="31" y="1003"/>
                    <a:pt x="31" y="1003"/>
                    <a:pt x="31" y="1003"/>
                  </a:cubicBezTo>
                  <a:cubicBezTo>
                    <a:pt x="243" y="1397"/>
                    <a:pt x="668" y="1822"/>
                    <a:pt x="1124" y="2005"/>
                  </a:cubicBezTo>
                  <a:cubicBezTo>
                    <a:pt x="1185" y="2065"/>
                    <a:pt x="1185" y="2065"/>
                    <a:pt x="1185" y="2065"/>
                  </a:cubicBezTo>
                  <a:cubicBezTo>
                    <a:pt x="1275" y="2005"/>
                    <a:pt x="1275" y="2005"/>
                    <a:pt x="1275" y="2005"/>
                  </a:cubicBezTo>
                  <a:cubicBezTo>
                    <a:pt x="1671" y="1853"/>
                    <a:pt x="2035" y="1519"/>
                    <a:pt x="2247" y="1185"/>
                  </a:cubicBezTo>
                  <a:cubicBezTo>
                    <a:pt x="2278" y="1124"/>
                    <a:pt x="2339" y="1063"/>
                    <a:pt x="2339" y="1003"/>
                  </a:cubicBezTo>
                  <a:cubicBezTo>
                    <a:pt x="2400" y="882"/>
                    <a:pt x="2400" y="882"/>
                    <a:pt x="2400" y="882"/>
                  </a:cubicBezTo>
                  <a:cubicBezTo>
                    <a:pt x="2339" y="790"/>
                    <a:pt x="2339" y="790"/>
                    <a:pt x="2339" y="790"/>
                  </a:cubicBezTo>
                  <a:cubicBezTo>
                    <a:pt x="2126" y="486"/>
                    <a:pt x="2035" y="183"/>
                    <a:pt x="1974" y="0"/>
                  </a:cubicBezTo>
                  <a:cubicBezTo>
                    <a:pt x="1550" y="0"/>
                    <a:pt x="1550" y="0"/>
                    <a:pt x="1550" y="0"/>
                  </a:cubicBezTo>
                  <a:cubicBezTo>
                    <a:pt x="1580" y="213"/>
                    <a:pt x="1671" y="547"/>
                    <a:pt x="1914" y="912"/>
                  </a:cubicBezTo>
                </a:path>
              </a:pathLst>
            </a:custGeom>
            <a:grpFill/>
            <a:ln>
              <a:noFill/>
            </a:ln>
          </p:spPr>
        </p:sp>
        <p:sp>
          <p:nvSpPr>
            <p:cNvPr id="29" name="Freeform 8"/>
            <p:cNvSpPr/>
            <p:nvPr/>
          </p:nvSpPr>
          <p:spPr>
            <a:xfrm>
              <a:off x="8197560" y="2152440"/>
              <a:ext cx="1104480" cy="1661760"/>
            </a:xfrm>
            <a:custGeom>
              <a:avLst/>
              <a:gdLst/>
              <a:ahLst/>
              <a:cxnLst/>
              <a:rect l="0" t="0" r="r" b="b"/>
              <a:pathLst>
                <a:path w="3068" h="4616">
                  <a:moveTo>
                    <a:pt x="790" y="3279"/>
                  </a:moveTo>
                  <a:lnTo>
                    <a:pt x="790" y="3279"/>
                  </a:lnTo>
                  <a:cubicBezTo>
                    <a:pt x="608" y="2885"/>
                    <a:pt x="426" y="2521"/>
                    <a:pt x="426" y="2156"/>
                  </a:cubicBezTo>
                  <a:cubicBezTo>
                    <a:pt x="456" y="1732"/>
                    <a:pt x="669" y="1306"/>
                    <a:pt x="1093" y="1003"/>
                  </a:cubicBezTo>
                  <a:cubicBezTo>
                    <a:pt x="1155" y="942"/>
                    <a:pt x="1367" y="790"/>
                    <a:pt x="1519" y="638"/>
                  </a:cubicBezTo>
                  <a:cubicBezTo>
                    <a:pt x="1701" y="790"/>
                    <a:pt x="1914" y="942"/>
                    <a:pt x="1974" y="1003"/>
                  </a:cubicBezTo>
                  <a:cubicBezTo>
                    <a:pt x="2369" y="1306"/>
                    <a:pt x="2612" y="1732"/>
                    <a:pt x="2612" y="2156"/>
                  </a:cubicBezTo>
                  <a:cubicBezTo>
                    <a:pt x="2642" y="2521"/>
                    <a:pt x="2460" y="2885"/>
                    <a:pt x="2278" y="3279"/>
                  </a:cubicBezTo>
                  <a:cubicBezTo>
                    <a:pt x="2126" y="3675"/>
                    <a:pt x="1914" y="4129"/>
                    <a:pt x="1852" y="4615"/>
                  </a:cubicBezTo>
                  <a:cubicBezTo>
                    <a:pt x="2308" y="4615"/>
                    <a:pt x="2308" y="4615"/>
                    <a:pt x="2308" y="4615"/>
                  </a:cubicBezTo>
                  <a:cubicBezTo>
                    <a:pt x="2338" y="4220"/>
                    <a:pt x="2521" y="3827"/>
                    <a:pt x="2673" y="3462"/>
                  </a:cubicBezTo>
                  <a:cubicBezTo>
                    <a:pt x="2885" y="3037"/>
                    <a:pt x="3067" y="2612"/>
                    <a:pt x="3067" y="2156"/>
                  </a:cubicBezTo>
                  <a:cubicBezTo>
                    <a:pt x="3067" y="1610"/>
                    <a:pt x="2764" y="1033"/>
                    <a:pt x="2248" y="669"/>
                  </a:cubicBezTo>
                  <a:cubicBezTo>
                    <a:pt x="2065" y="517"/>
                    <a:pt x="1822" y="334"/>
                    <a:pt x="1701" y="183"/>
                  </a:cubicBezTo>
                  <a:cubicBezTo>
                    <a:pt x="1519" y="0"/>
                    <a:pt x="1519" y="0"/>
                    <a:pt x="1519" y="0"/>
                  </a:cubicBezTo>
                  <a:cubicBezTo>
                    <a:pt x="1367" y="183"/>
                    <a:pt x="1367" y="183"/>
                    <a:pt x="1367" y="183"/>
                  </a:cubicBezTo>
                  <a:cubicBezTo>
                    <a:pt x="1185" y="364"/>
                    <a:pt x="881" y="607"/>
                    <a:pt x="820" y="669"/>
                  </a:cubicBezTo>
                  <a:cubicBezTo>
                    <a:pt x="304" y="1033"/>
                    <a:pt x="0" y="1610"/>
                    <a:pt x="0" y="2156"/>
                  </a:cubicBezTo>
                  <a:cubicBezTo>
                    <a:pt x="0" y="2612"/>
                    <a:pt x="183" y="3037"/>
                    <a:pt x="365" y="3462"/>
                  </a:cubicBezTo>
                  <a:cubicBezTo>
                    <a:pt x="547" y="3827"/>
                    <a:pt x="699" y="4220"/>
                    <a:pt x="759" y="4615"/>
                  </a:cubicBezTo>
                  <a:cubicBezTo>
                    <a:pt x="1215" y="4615"/>
                    <a:pt x="1215" y="4615"/>
                    <a:pt x="1215" y="4615"/>
                  </a:cubicBezTo>
                  <a:cubicBezTo>
                    <a:pt x="1155" y="4129"/>
                    <a:pt x="942" y="3675"/>
                    <a:pt x="790" y="3279"/>
                  </a:cubicBezTo>
                </a:path>
              </a:pathLst>
            </a:custGeom>
            <a:grpFill/>
            <a:ln>
              <a:noFill/>
            </a:ln>
          </p:spPr>
        </p:sp>
        <p:sp>
          <p:nvSpPr>
            <p:cNvPr id="30" name="Freeform 9"/>
            <p:cNvSpPr/>
            <p:nvPr/>
          </p:nvSpPr>
          <p:spPr>
            <a:xfrm>
              <a:off x="9181800" y="3048840"/>
              <a:ext cx="1148040" cy="765360"/>
            </a:xfrm>
            <a:custGeom>
              <a:avLst/>
              <a:gdLst/>
              <a:ahLst/>
              <a:cxnLst/>
              <a:rect l="0" t="0" r="r" b="b"/>
              <a:pathLst>
                <a:path w="3189" h="2126">
                  <a:moveTo>
                    <a:pt x="2824" y="486"/>
                  </a:moveTo>
                  <a:lnTo>
                    <a:pt x="2824" y="486"/>
                  </a:lnTo>
                  <a:cubicBezTo>
                    <a:pt x="2551" y="182"/>
                    <a:pt x="2186" y="0"/>
                    <a:pt x="1791" y="0"/>
                  </a:cubicBezTo>
                  <a:lnTo>
                    <a:pt x="1791" y="0"/>
                  </a:lnTo>
                  <a:cubicBezTo>
                    <a:pt x="1275" y="0"/>
                    <a:pt x="819" y="274"/>
                    <a:pt x="486" y="821"/>
                  </a:cubicBezTo>
                  <a:cubicBezTo>
                    <a:pt x="182" y="1275"/>
                    <a:pt x="30" y="1791"/>
                    <a:pt x="0" y="2125"/>
                  </a:cubicBezTo>
                  <a:cubicBezTo>
                    <a:pt x="455" y="2125"/>
                    <a:pt x="455" y="2125"/>
                    <a:pt x="455" y="2125"/>
                  </a:cubicBezTo>
                  <a:cubicBezTo>
                    <a:pt x="486" y="1852"/>
                    <a:pt x="607" y="1428"/>
                    <a:pt x="850" y="1063"/>
                  </a:cubicBezTo>
                  <a:cubicBezTo>
                    <a:pt x="1032" y="759"/>
                    <a:pt x="1336" y="425"/>
                    <a:pt x="1791" y="425"/>
                  </a:cubicBezTo>
                  <a:lnTo>
                    <a:pt x="1791" y="425"/>
                  </a:lnTo>
                  <a:cubicBezTo>
                    <a:pt x="2065" y="425"/>
                    <a:pt x="2308" y="547"/>
                    <a:pt x="2459" y="759"/>
                  </a:cubicBezTo>
                  <a:cubicBezTo>
                    <a:pt x="2641" y="972"/>
                    <a:pt x="2732" y="1245"/>
                    <a:pt x="2672" y="1548"/>
                  </a:cubicBezTo>
                  <a:cubicBezTo>
                    <a:pt x="3097" y="1639"/>
                    <a:pt x="3097" y="1639"/>
                    <a:pt x="3097" y="1639"/>
                  </a:cubicBezTo>
                  <a:cubicBezTo>
                    <a:pt x="3188" y="1215"/>
                    <a:pt x="3067" y="789"/>
                    <a:pt x="2824" y="486"/>
                  </a:cubicBezTo>
                </a:path>
              </a:pathLst>
            </a:custGeom>
            <a:grpFill/>
            <a:ln>
              <a:noFill/>
            </a:ln>
          </p:spPr>
        </p:sp>
        <p:sp>
          <p:nvSpPr>
            <p:cNvPr id="31" name="Freeform 10"/>
            <p:cNvSpPr/>
            <p:nvPr/>
          </p:nvSpPr>
          <p:spPr>
            <a:xfrm>
              <a:off x="7170120" y="3048840"/>
              <a:ext cx="1148040" cy="765360"/>
            </a:xfrm>
            <a:custGeom>
              <a:avLst/>
              <a:gdLst/>
              <a:ahLst/>
              <a:cxnLst/>
              <a:rect l="0" t="0" r="r" b="b"/>
              <a:pathLst>
                <a:path w="3189" h="2126">
                  <a:moveTo>
                    <a:pt x="2703" y="821"/>
                  </a:moveTo>
                  <a:lnTo>
                    <a:pt x="2703" y="821"/>
                  </a:lnTo>
                  <a:cubicBezTo>
                    <a:pt x="2368" y="274"/>
                    <a:pt x="1882" y="0"/>
                    <a:pt x="1397" y="0"/>
                  </a:cubicBezTo>
                  <a:cubicBezTo>
                    <a:pt x="1366" y="0"/>
                    <a:pt x="1366" y="0"/>
                    <a:pt x="1366" y="0"/>
                  </a:cubicBezTo>
                  <a:cubicBezTo>
                    <a:pt x="972" y="0"/>
                    <a:pt x="607" y="182"/>
                    <a:pt x="364" y="486"/>
                  </a:cubicBezTo>
                  <a:cubicBezTo>
                    <a:pt x="122" y="789"/>
                    <a:pt x="0" y="1215"/>
                    <a:pt x="90" y="1639"/>
                  </a:cubicBezTo>
                  <a:cubicBezTo>
                    <a:pt x="516" y="1548"/>
                    <a:pt x="516" y="1548"/>
                    <a:pt x="516" y="1548"/>
                  </a:cubicBezTo>
                  <a:cubicBezTo>
                    <a:pt x="455" y="1275"/>
                    <a:pt x="546" y="972"/>
                    <a:pt x="698" y="759"/>
                  </a:cubicBezTo>
                  <a:cubicBezTo>
                    <a:pt x="881" y="547"/>
                    <a:pt x="1123" y="425"/>
                    <a:pt x="1366" y="425"/>
                  </a:cubicBezTo>
                  <a:lnTo>
                    <a:pt x="1366" y="425"/>
                  </a:lnTo>
                  <a:cubicBezTo>
                    <a:pt x="1852" y="425"/>
                    <a:pt x="2155" y="759"/>
                    <a:pt x="2338" y="1063"/>
                  </a:cubicBezTo>
                  <a:cubicBezTo>
                    <a:pt x="2581" y="1428"/>
                    <a:pt x="2703" y="1852"/>
                    <a:pt x="2733" y="2125"/>
                  </a:cubicBezTo>
                  <a:cubicBezTo>
                    <a:pt x="3188" y="2125"/>
                    <a:pt x="3188" y="2125"/>
                    <a:pt x="3188" y="2125"/>
                  </a:cubicBezTo>
                  <a:cubicBezTo>
                    <a:pt x="3158" y="1791"/>
                    <a:pt x="3006" y="1275"/>
                    <a:pt x="2703" y="821"/>
                  </a:cubicBezTo>
                </a:path>
              </a:pathLst>
            </a:custGeom>
            <a:grpFill/>
            <a:ln>
              <a:noFill/>
            </a:ln>
          </p:spPr>
        </p:sp>
        <p:sp>
          <p:nvSpPr>
            <p:cNvPr id="32" name="Freeform 11"/>
            <p:cNvSpPr/>
            <p:nvPr/>
          </p:nvSpPr>
          <p:spPr>
            <a:xfrm>
              <a:off x="7847640" y="3956040"/>
              <a:ext cx="1804320" cy="153360"/>
            </a:xfrm>
            <a:custGeom>
              <a:avLst/>
              <a:gdLst/>
              <a:ahLst/>
              <a:cxnLst/>
              <a:rect l="0" t="0" r="r" b="b"/>
              <a:pathLst>
                <a:path w="5012" h="426">
                  <a:moveTo>
                    <a:pt x="5011" y="425"/>
                  </a:moveTo>
                  <a:lnTo>
                    <a:pt x="0" y="425"/>
                  </a:lnTo>
                  <a:lnTo>
                    <a:pt x="0" y="0"/>
                  </a:lnTo>
                  <a:lnTo>
                    <a:pt x="5011" y="0"/>
                  </a:lnTo>
                  <a:lnTo>
                    <a:pt x="5011" y="425"/>
                  </a:lnTo>
                </a:path>
              </a:pathLst>
            </a:custGeom>
            <a:grpFill/>
            <a:ln>
              <a:noFill/>
            </a:ln>
          </p:spPr>
        </p:sp>
      </p:grpSp>
      <p:sp>
        <p:nvSpPr>
          <p:cNvPr id="9" name="Footer Placeholder 8"/>
          <p:cNvSpPr>
            <a:spLocks noGrp="1"/>
          </p:cNvSpPr>
          <p:nvPr>
            <p:ph type="ftr" sz="quarter" idx="11"/>
          </p:nvPr>
        </p:nvSpPr>
        <p:spPr/>
        <p:txBody>
          <a:bodyPr/>
          <a:lstStyle>
            <a:lvl1pPr>
              <a:defRPr>
                <a:solidFill>
                  <a:schemeClr val="bg1"/>
                </a:solidFill>
              </a:defRPr>
            </a:lvl1pPr>
          </a:lstStyle>
          <a:p>
            <a:pPr marL="9525" defTabSz="685800">
              <a:spcBef>
                <a:spcPts val="83"/>
              </a:spcBef>
            </a:pPr>
            <a:r>
              <a:rPr lang="en-US" spc="56">
                <a:solidFill>
                  <a:srgbClr val="FFFFFF"/>
                </a:solidFill>
              </a:rPr>
              <a:t>© </a:t>
            </a:r>
            <a:r>
              <a:rPr lang="en-US" spc="-4">
                <a:solidFill>
                  <a:srgbClr val="FFFFFF"/>
                </a:solidFill>
              </a:rPr>
              <a:t>The </a:t>
            </a:r>
            <a:r>
              <a:rPr lang="en-US" spc="-15">
                <a:solidFill>
                  <a:srgbClr val="FFFFFF"/>
                </a:solidFill>
              </a:rPr>
              <a:t>Scout Association</a:t>
            </a:r>
            <a:endParaRPr lang="en-US" spc="-15" dirty="0">
              <a:solidFill>
                <a:srgbClr val="FFFFFF"/>
              </a:solidFill>
            </a:endParaRPr>
          </a:p>
        </p:txBody>
      </p:sp>
      <p:sp>
        <p:nvSpPr>
          <p:cNvPr id="10" name="Slide Number Placeholder 9"/>
          <p:cNvSpPr>
            <a:spLocks noGrp="1"/>
          </p:cNvSpPr>
          <p:nvPr>
            <p:ph type="sldNum" sz="quarter" idx="12"/>
          </p:nvPr>
        </p:nvSpPr>
        <p:spPr/>
        <p:txBody>
          <a:bodyPr/>
          <a:lstStyle>
            <a:lvl1pPr>
              <a:defRPr>
                <a:solidFill>
                  <a:schemeClr val="bg1"/>
                </a:solidFill>
              </a:defRPr>
            </a:lvl1pPr>
          </a:lstStyle>
          <a:p>
            <a:pPr marL="19050" defTabSz="685800">
              <a:spcBef>
                <a:spcPts val="83"/>
              </a:spcBef>
            </a:pPr>
            <a:fld id="{81D60167-4931-47E6-BA6A-407CBD079E47}" type="slidenum">
              <a:rPr lang="uk-UA" spc="26" smtClean="0">
                <a:solidFill>
                  <a:srgbClr val="FFFFFF"/>
                </a:solidFill>
              </a:rPr>
              <a:pPr marL="19050" defTabSz="685800">
                <a:spcBef>
                  <a:spcPts val="83"/>
                </a:spcBef>
              </a:pPr>
              <a:t>‹#›</a:t>
            </a:fld>
            <a:endParaRPr lang="uk-UA" spc="26" dirty="0">
              <a:solidFill>
                <a:srgbClr val="FFFFFF"/>
              </a:solidFill>
            </a:endParaRPr>
          </a:p>
        </p:txBody>
      </p:sp>
      <p:sp>
        <p:nvSpPr>
          <p:cNvPr id="6" name="Text Placeholder 5">
            <a:extLst>
              <a:ext uri="{FF2B5EF4-FFF2-40B4-BE49-F238E27FC236}">
                <a16:creationId xmlns:a16="http://schemas.microsoft.com/office/drawing/2014/main" id="{193A0C69-C1E2-7A4B-AAB8-E9A00D5AB517}"/>
              </a:ext>
            </a:extLst>
          </p:cNvPr>
          <p:cNvSpPr>
            <a:spLocks noGrp="1"/>
          </p:cNvSpPr>
          <p:nvPr>
            <p:ph type="body" sz="quarter" idx="13"/>
          </p:nvPr>
        </p:nvSpPr>
        <p:spPr>
          <a:xfrm>
            <a:off x="2293949" y="1801909"/>
            <a:ext cx="7595382" cy="4147007"/>
          </a:xfrm>
        </p:spPr>
        <p:txBody>
          <a:bodyPr numCol="3" spcCol="252000">
            <a:noAutofit/>
          </a:bodyPr>
          <a:lstStyle>
            <a:lvl1pPr>
              <a:defRPr>
                <a:solidFill>
                  <a:schemeClr val="bg1"/>
                </a:solidFill>
              </a:defRPr>
            </a:lvl1pPr>
            <a:lvl2pPr marL="0">
              <a:lnSpc>
                <a:spcPts val="1500"/>
              </a:lnSpc>
              <a:defRPr sz="1350" b="0" i="0">
                <a:solidFill>
                  <a:schemeClr val="bg1"/>
                </a:solidFill>
                <a:latin typeface="Nunito Sans" pitchFamily="2" charset="77"/>
              </a:defRPr>
            </a:lvl2pPr>
            <a:lvl3pPr marL="0">
              <a:lnSpc>
                <a:spcPts val="1500"/>
              </a:lnSpc>
              <a:defRPr sz="1350">
                <a:solidFill>
                  <a:schemeClr val="bg1"/>
                </a:solidFill>
              </a:defRPr>
            </a:lvl3pPr>
            <a:lvl4pPr>
              <a:defRPr b="1" i="0">
                <a:solidFill>
                  <a:schemeClr val="bg1"/>
                </a:solidFill>
                <a:latin typeface="Nunito Sans" pitchFamily="2" charset="77"/>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106300330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Bio template">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tx1"/>
                </a:solidFill>
              </a:defRPr>
            </a:lvl1pPr>
          </a:lstStyle>
          <a:p>
            <a:r>
              <a:rPr lang="en-US" dirty="0"/>
              <a:t>Presentation title</a:t>
            </a:r>
            <a:endParaRPr dirty="0"/>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a:defRPr lang="en-US" sz="1350" b="0" i="0" kern="1200" spc="-4" dirty="0" smtClean="0">
                <a:solidFill>
                  <a:schemeClr val="tx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dirty="0"/>
              <a:t>Page heading</a:t>
            </a:r>
            <a:endParaRPr dirty="0"/>
          </a:p>
        </p:txBody>
      </p:sp>
      <p:sp>
        <p:nvSpPr>
          <p:cNvPr id="5" name="Holder 5"/>
          <p:cNvSpPr>
            <a:spLocks noGrp="1"/>
          </p:cNvSpPr>
          <p:nvPr>
            <p:ph type="dt" sz="half" idx="6"/>
          </p:nvPr>
        </p:nvSpPr>
        <p:spPr/>
        <p:txBody>
          <a:bodyPr lIns="0" tIns="0" rIns="0" bIns="0"/>
          <a:lstStyle>
            <a:lvl1pPr algn="l">
              <a:defRPr>
                <a:solidFill>
                  <a:schemeClr val="tx1"/>
                </a:solidFill>
              </a:defRPr>
            </a:lvl1pPr>
          </a:lstStyle>
          <a:p>
            <a:r>
              <a:rPr lang="mr-IN">
                <a:solidFill>
                  <a:srgbClr val="000000"/>
                </a:solidFill>
              </a:rPr>
              <a:t>18/02/2018</a:t>
            </a:r>
            <a:endParaRPr lang="mr-IN" dirty="0">
              <a:solidFill>
                <a:srgbClr val="000000"/>
              </a:solidFill>
            </a:endParaRPr>
          </a:p>
        </p:txBody>
      </p:sp>
      <p:grpSp>
        <p:nvGrpSpPr>
          <p:cNvPr id="21" name="Group 20"/>
          <p:cNvGrpSpPr/>
          <p:nvPr userDrawn="1"/>
        </p:nvGrpSpPr>
        <p:grpSpPr>
          <a:xfrm>
            <a:off x="10077450" y="359569"/>
            <a:ext cx="1752622" cy="493120"/>
            <a:chOff x="228240" y="2152440"/>
            <a:chExt cx="10101600" cy="2842200"/>
          </a:xfrm>
          <a:solidFill>
            <a:schemeClr val="tx2"/>
          </a:solidFill>
        </p:grpSpPr>
        <p:sp>
          <p:nvSpPr>
            <p:cNvPr id="22" name="Freeform 1"/>
            <p:cNvSpPr/>
            <p:nvPr/>
          </p:nvSpPr>
          <p:spPr>
            <a:xfrm>
              <a:off x="228240" y="3147480"/>
              <a:ext cx="1115280" cy="1442880"/>
            </a:xfrm>
            <a:custGeom>
              <a:avLst/>
              <a:gdLst/>
              <a:ahLst/>
              <a:cxnLst/>
              <a:rect l="0" t="0" r="r" b="b"/>
              <a:pathLst>
                <a:path w="3098" h="4008">
                  <a:moveTo>
                    <a:pt x="0" y="3369"/>
                  </a:moveTo>
                  <a:lnTo>
                    <a:pt x="0" y="3369"/>
                  </a:lnTo>
                  <a:cubicBezTo>
                    <a:pt x="516" y="2762"/>
                    <a:pt x="516" y="2762"/>
                    <a:pt x="516" y="2762"/>
                  </a:cubicBezTo>
                  <a:cubicBezTo>
                    <a:pt x="880" y="3065"/>
                    <a:pt x="1245" y="3248"/>
                    <a:pt x="1670" y="3248"/>
                  </a:cubicBezTo>
                  <a:cubicBezTo>
                    <a:pt x="2035" y="3248"/>
                    <a:pt x="2247" y="3096"/>
                    <a:pt x="2247" y="2883"/>
                  </a:cubicBezTo>
                  <a:cubicBezTo>
                    <a:pt x="2247" y="2853"/>
                    <a:pt x="2247" y="2853"/>
                    <a:pt x="2247" y="2853"/>
                  </a:cubicBezTo>
                  <a:cubicBezTo>
                    <a:pt x="2247" y="2641"/>
                    <a:pt x="2095" y="2549"/>
                    <a:pt x="1458" y="2367"/>
                  </a:cubicBezTo>
                  <a:cubicBezTo>
                    <a:pt x="668" y="2155"/>
                    <a:pt x="152" y="1942"/>
                    <a:pt x="152" y="1184"/>
                  </a:cubicBezTo>
                  <a:cubicBezTo>
                    <a:pt x="152" y="1154"/>
                    <a:pt x="152" y="1154"/>
                    <a:pt x="152" y="1154"/>
                  </a:cubicBezTo>
                  <a:cubicBezTo>
                    <a:pt x="152" y="455"/>
                    <a:pt x="729" y="0"/>
                    <a:pt x="1518" y="0"/>
                  </a:cubicBezTo>
                  <a:cubicBezTo>
                    <a:pt x="2095" y="0"/>
                    <a:pt x="2581" y="182"/>
                    <a:pt x="2976" y="485"/>
                  </a:cubicBezTo>
                  <a:cubicBezTo>
                    <a:pt x="2521" y="1123"/>
                    <a:pt x="2521" y="1123"/>
                    <a:pt x="2521" y="1123"/>
                  </a:cubicBezTo>
                  <a:cubicBezTo>
                    <a:pt x="2187" y="911"/>
                    <a:pt x="1852" y="758"/>
                    <a:pt x="1518" y="758"/>
                  </a:cubicBezTo>
                  <a:cubicBezTo>
                    <a:pt x="1185" y="758"/>
                    <a:pt x="1002" y="911"/>
                    <a:pt x="1002" y="1093"/>
                  </a:cubicBezTo>
                  <a:lnTo>
                    <a:pt x="1002" y="1093"/>
                  </a:lnTo>
                  <a:cubicBezTo>
                    <a:pt x="1002" y="1365"/>
                    <a:pt x="1185" y="1426"/>
                    <a:pt x="1852" y="1608"/>
                  </a:cubicBezTo>
                  <a:cubicBezTo>
                    <a:pt x="2642" y="1820"/>
                    <a:pt x="3097" y="2093"/>
                    <a:pt x="3097" y="2792"/>
                  </a:cubicBezTo>
                  <a:lnTo>
                    <a:pt x="3097" y="2792"/>
                  </a:lnTo>
                  <a:cubicBezTo>
                    <a:pt x="3097" y="3551"/>
                    <a:pt x="2490" y="4007"/>
                    <a:pt x="1670" y="4007"/>
                  </a:cubicBezTo>
                  <a:cubicBezTo>
                    <a:pt x="1063" y="4007"/>
                    <a:pt x="486" y="3794"/>
                    <a:pt x="0" y="3369"/>
                  </a:cubicBezTo>
                </a:path>
              </a:pathLst>
            </a:custGeom>
            <a:grpFill/>
            <a:ln>
              <a:noFill/>
            </a:ln>
          </p:spPr>
        </p:sp>
        <p:sp>
          <p:nvSpPr>
            <p:cNvPr id="23" name="Freeform 2"/>
            <p:cNvSpPr/>
            <p:nvPr/>
          </p:nvSpPr>
          <p:spPr>
            <a:xfrm>
              <a:off x="1452600" y="3475440"/>
              <a:ext cx="995400" cy="1114920"/>
            </a:xfrm>
            <a:custGeom>
              <a:avLst/>
              <a:gdLst/>
              <a:ahLst/>
              <a:cxnLst/>
              <a:rect l="0" t="0" r="r" b="b"/>
              <a:pathLst>
                <a:path w="2765" h="3097">
                  <a:moveTo>
                    <a:pt x="0" y="1547"/>
                  </a:moveTo>
                  <a:lnTo>
                    <a:pt x="0" y="1547"/>
                  </a:lnTo>
                  <a:lnTo>
                    <a:pt x="0" y="1547"/>
                  </a:lnTo>
                  <a:cubicBezTo>
                    <a:pt x="0" y="697"/>
                    <a:pt x="668" y="0"/>
                    <a:pt x="1579" y="0"/>
                  </a:cubicBezTo>
                  <a:cubicBezTo>
                    <a:pt x="2126" y="0"/>
                    <a:pt x="2490" y="182"/>
                    <a:pt x="2764" y="485"/>
                  </a:cubicBezTo>
                  <a:cubicBezTo>
                    <a:pt x="2247" y="1061"/>
                    <a:pt x="2247" y="1061"/>
                    <a:pt x="2247" y="1061"/>
                  </a:cubicBezTo>
                  <a:cubicBezTo>
                    <a:pt x="2065" y="849"/>
                    <a:pt x="1852" y="728"/>
                    <a:pt x="1579" y="728"/>
                  </a:cubicBezTo>
                  <a:cubicBezTo>
                    <a:pt x="1154" y="728"/>
                    <a:pt x="851" y="1092"/>
                    <a:pt x="851" y="1547"/>
                  </a:cubicBezTo>
                  <a:lnTo>
                    <a:pt x="851" y="1547"/>
                  </a:lnTo>
                  <a:cubicBezTo>
                    <a:pt x="851" y="2003"/>
                    <a:pt x="1124" y="2367"/>
                    <a:pt x="1610" y="2367"/>
                  </a:cubicBezTo>
                  <a:cubicBezTo>
                    <a:pt x="1883" y="2367"/>
                    <a:pt x="2065" y="2246"/>
                    <a:pt x="2278" y="2064"/>
                  </a:cubicBezTo>
                  <a:cubicBezTo>
                    <a:pt x="2764" y="2550"/>
                    <a:pt x="2764" y="2550"/>
                    <a:pt x="2764" y="2550"/>
                  </a:cubicBezTo>
                  <a:cubicBezTo>
                    <a:pt x="2490" y="2883"/>
                    <a:pt x="2157" y="3096"/>
                    <a:pt x="1549" y="3096"/>
                  </a:cubicBezTo>
                  <a:cubicBezTo>
                    <a:pt x="668" y="3096"/>
                    <a:pt x="0" y="2397"/>
                    <a:pt x="0" y="1547"/>
                  </a:cubicBezTo>
                </a:path>
              </a:pathLst>
            </a:custGeom>
            <a:grpFill/>
            <a:ln>
              <a:noFill/>
            </a:ln>
          </p:spPr>
        </p:sp>
        <p:sp>
          <p:nvSpPr>
            <p:cNvPr id="24" name="Freeform 3"/>
            <p:cNvSpPr/>
            <p:nvPr/>
          </p:nvSpPr>
          <p:spPr>
            <a:xfrm>
              <a:off x="2513160" y="3475440"/>
              <a:ext cx="1159200" cy="1114920"/>
            </a:xfrm>
            <a:custGeom>
              <a:avLst/>
              <a:gdLst/>
              <a:ahLst/>
              <a:cxnLst/>
              <a:rect l="0" t="0" r="r" b="b"/>
              <a:pathLst>
                <a:path w="3220" h="3097">
                  <a:moveTo>
                    <a:pt x="2399" y="1547"/>
                  </a:moveTo>
                  <a:lnTo>
                    <a:pt x="2399" y="1547"/>
                  </a:lnTo>
                  <a:lnTo>
                    <a:pt x="2399" y="1547"/>
                  </a:lnTo>
                  <a:cubicBezTo>
                    <a:pt x="2399" y="1122"/>
                    <a:pt x="2065" y="728"/>
                    <a:pt x="1609" y="728"/>
                  </a:cubicBezTo>
                  <a:cubicBezTo>
                    <a:pt x="1123" y="728"/>
                    <a:pt x="820" y="1092"/>
                    <a:pt x="820" y="1547"/>
                  </a:cubicBezTo>
                  <a:lnTo>
                    <a:pt x="820" y="1547"/>
                  </a:lnTo>
                  <a:cubicBezTo>
                    <a:pt x="820" y="1972"/>
                    <a:pt x="1154" y="2367"/>
                    <a:pt x="1609" y="2367"/>
                  </a:cubicBezTo>
                  <a:cubicBezTo>
                    <a:pt x="2095" y="2367"/>
                    <a:pt x="2399" y="2003"/>
                    <a:pt x="2399" y="1547"/>
                  </a:cubicBezTo>
                  <a:moveTo>
                    <a:pt x="0" y="1547"/>
                  </a:moveTo>
                  <a:lnTo>
                    <a:pt x="0" y="1547"/>
                  </a:lnTo>
                  <a:lnTo>
                    <a:pt x="0" y="1547"/>
                  </a:lnTo>
                  <a:cubicBezTo>
                    <a:pt x="0" y="697"/>
                    <a:pt x="698" y="0"/>
                    <a:pt x="1609" y="0"/>
                  </a:cubicBezTo>
                  <a:cubicBezTo>
                    <a:pt x="2551" y="0"/>
                    <a:pt x="3219" y="667"/>
                    <a:pt x="3219" y="1547"/>
                  </a:cubicBezTo>
                  <a:lnTo>
                    <a:pt x="3219" y="1547"/>
                  </a:lnTo>
                  <a:cubicBezTo>
                    <a:pt x="3219" y="2397"/>
                    <a:pt x="2521" y="3096"/>
                    <a:pt x="1609" y="3096"/>
                  </a:cubicBezTo>
                  <a:cubicBezTo>
                    <a:pt x="668" y="3096"/>
                    <a:pt x="0" y="2428"/>
                    <a:pt x="0" y="1547"/>
                  </a:cubicBezTo>
                </a:path>
              </a:pathLst>
            </a:custGeom>
            <a:grpFill/>
            <a:ln>
              <a:noFill/>
            </a:ln>
          </p:spPr>
        </p:sp>
        <p:sp>
          <p:nvSpPr>
            <p:cNvPr id="25" name="Freeform 4"/>
            <p:cNvSpPr/>
            <p:nvPr/>
          </p:nvSpPr>
          <p:spPr>
            <a:xfrm>
              <a:off x="3792240" y="3497040"/>
              <a:ext cx="984240" cy="1093320"/>
            </a:xfrm>
            <a:custGeom>
              <a:avLst/>
              <a:gdLst/>
              <a:ahLst/>
              <a:cxnLst/>
              <a:rect l="0" t="0" r="r" b="b"/>
              <a:pathLst>
                <a:path w="2734" h="3037">
                  <a:moveTo>
                    <a:pt x="0" y="1912"/>
                  </a:moveTo>
                  <a:lnTo>
                    <a:pt x="0" y="1912"/>
                  </a:lnTo>
                  <a:cubicBezTo>
                    <a:pt x="0" y="0"/>
                    <a:pt x="0" y="0"/>
                    <a:pt x="0" y="0"/>
                  </a:cubicBezTo>
                  <a:cubicBezTo>
                    <a:pt x="850" y="0"/>
                    <a:pt x="850" y="0"/>
                    <a:pt x="850" y="0"/>
                  </a:cubicBezTo>
                  <a:cubicBezTo>
                    <a:pt x="850" y="1639"/>
                    <a:pt x="850" y="1639"/>
                    <a:pt x="850" y="1639"/>
                  </a:cubicBezTo>
                  <a:cubicBezTo>
                    <a:pt x="850" y="2064"/>
                    <a:pt x="1033" y="2247"/>
                    <a:pt x="1367" y="2247"/>
                  </a:cubicBezTo>
                  <a:cubicBezTo>
                    <a:pt x="1670" y="2247"/>
                    <a:pt x="1883" y="2064"/>
                    <a:pt x="1883" y="1639"/>
                  </a:cubicBezTo>
                  <a:cubicBezTo>
                    <a:pt x="1883" y="0"/>
                    <a:pt x="1883" y="0"/>
                    <a:pt x="1883" y="0"/>
                  </a:cubicBezTo>
                  <a:cubicBezTo>
                    <a:pt x="2733" y="0"/>
                    <a:pt x="2733" y="0"/>
                    <a:pt x="2733" y="0"/>
                  </a:cubicBezTo>
                  <a:cubicBezTo>
                    <a:pt x="2733" y="2976"/>
                    <a:pt x="2733" y="2976"/>
                    <a:pt x="2733" y="2976"/>
                  </a:cubicBezTo>
                  <a:cubicBezTo>
                    <a:pt x="1883" y="2976"/>
                    <a:pt x="1883" y="2976"/>
                    <a:pt x="1883" y="2976"/>
                  </a:cubicBezTo>
                  <a:cubicBezTo>
                    <a:pt x="1883" y="2550"/>
                    <a:pt x="1883" y="2550"/>
                    <a:pt x="1883" y="2550"/>
                  </a:cubicBezTo>
                  <a:cubicBezTo>
                    <a:pt x="1700" y="2793"/>
                    <a:pt x="1427" y="3036"/>
                    <a:pt x="1002" y="3036"/>
                  </a:cubicBezTo>
                  <a:cubicBezTo>
                    <a:pt x="364" y="3036"/>
                    <a:pt x="0" y="2611"/>
                    <a:pt x="0" y="1912"/>
                  </a:cubicBezTo>
                </a:path>
              </a:pathLst>
            </a:custGeom>
            <a:grpFill/>
            <a:ln>
              <a:noFill/>
            </a:ln>
          </p:spPr>
        </p:sp>
        <p:sp>
          <p:nvSpPr>
            <p:cNvPr id="26" name="Freeform 5"/>
            <p:cNvSpPr/>
            <p:nvPr/>
          </p:nvSpPr>
          <p:spPr>
            <a:xfrm>
              <a:off x="4951080" y="3223800"/>
              <a:ext cx="557640" cy="1355760"/>
            </a:xfrm>
            <a:custGeom>
              <a:avLst/>
              <a:gdLst/>
              <a:ahLst/>
              <a:cxnLst/>
              <a:rect l="0" t="0" r="r" b="b"/>
              <a:pathLst>
                <a:path w="1549" h="3766">
                  <a:moveTo>
                    <a:pt x="0" y="2884"/>
                  </a:moveTo>
                  <a:lnTo>
                    <a:pt x="0" y="2884"/>
                  </a:lnTo>
                  <a:cubicBezTo>
                    <a:pt x="0" y="0"/>
                    <a:pt x="0" y="0"/>
                    <a:pt x="0" y="0"/>
                  </a:cubicBezTo>
                  <a:cubicBezTo>
                    <a:pt x="850" y="0"/>
                    <a:pt x="850" y="0"/>
                    <a:pt x="850" y="0"/>
                  </a:cubicBezTo>
                  <a:cubicBezTo>
                    <a:pt x="850" y="759"/>
                    <a:pt x="850" y="759"/>
                    <a:pt x="850" y="759"/>
                  </a:cubicBezTo>
                  <a:cubicBezTo>
                    <a:pt x="1548" y="759"/>
                    <a:pt x="1548" y="759"/>
                    <a:pt x="1548" y="759"/>
                  </a:cubicBezTo>
                  <a:cubicBezTo>
                    <a:pt x="1548" y="1487"/>
                    <a:pt x="1548" y="1487"/>
                    <a:pt x="1548" y="1487"/>
                  </a:cubicBezTo>
                  <a:cubicBezTo>
                    <a:pt x="850" y="1487"/>
                    <a:pt x="850" y="1487"/>
                    <a:pt x="850" y="1487"/>
                  </a:cubicBezTo>
                  <a:cubicBezTo>
                    <a:pt x="850" y="2732"/>
                    <a:pt x="850" y="2732"/>
                    <a:pt x="850" y="2732"/>
                  </a:cubicBezTo>
                  <a:cubicBezTo>
                    <a:pt x="850" y="2945"/>
                    <a:pt x="941" y="3036"/>
                    <a:pt x="1122" y="3036"/>
                  </a:cubicBezTo>
                  <a:cubicBezTo>
                    <a:pt x="1274" y="3036"/>
                    <a:pt x="1396" y="3006"/>
                    <a:pt x="1517" y="2914"/>
                  </a:cubicBezTo>
                  <a:cubicBezTo>
                    <a:pt x="1517" y="3613"/>
                    <a:pt x="1517" y="3613"/>
                    <a:pt x="1517" y="3613"/>
                  </a:cubicBezTo>
                  <a:cubicBezTo>
                    <a:pt x="1365" y="3703"/>
                    <a:pt x="1153" y="3765"/>
                    <a:pt x="881" y="3765"/>
                  </a:cubicBezTo>
                  <a:cubicBezTo>
                    <a:pt x="334" y="3765"/>
                    <a:pt x="0" y="3582"/>
                    <a:pt x="0" y="2884"/>
                  </a:cubicBezTo>
                </a:path>
              </a:pathLst>
            </a:custGeom>
            <a:grpFill/>
            <a:ln>
              <a:noFill/>
            </a:ln>
          </p:spPr>
        </p:sp>
        <p:sp>
          <p:nvSpPr>
            <p:cNvPr id="27" name="Freeform 6"/>
            <p:cNvSpPr/>
            <p:nvPr/>
          </p:nvSpPr>
          <p:spPr>
            <a:xfrm>
              <a:off x="5639760" y="3475440"/>
              <a:ext cx="874800" cy="1114920"/>
            </a:xfrm>
            <a:custGeom>
              <a:avLst/>
              <a:gdLst/>
              <a:ahLst/>
              <a:cxnLst/>
              <a:rect l="0" t="0" r="r" b="b"/>
              <a:pathLst>
                <a:path w="2430" h="3097">
                  <a:moveTo>
                    <a:pt x="0" y="2640"/>
                  </a:moveTo>
                  <a:lnTo>
                    <a:pt x="0" y="2640"/>
                  </a:lnTo>
                  <a:cubicBezTo>
                    <a:pt x="364" y="2094"/>
                    <a:pt x="364" y="2094"/>
                    <a:pt x="364" y="2094"/>
                  </a:cubicBezTo>
                  <a:cubicBezTo>
                    <a:pt x="697" y="2307"/>
                    <a:pt x="1032" y="2428"/>
                    <a:pt x="1305" y="2428"/>
                  </a:cubicBezTo>
                  <a:cubicBezTo>
                    <a:pt x="1548" y="2428"/>
                    <a:pt x="1669" y="2337"/>
                    <a:pt x="1669" y="2215"/>
                  </a:cubicBezTo>
                  <a:lnTo>
                    <a:pt x="1669" y="2215"/>
                  </a:lnTo>
                  <a:cubicBezTo>
                    <a:pt x="1669" y="2033"/>
                    <a:pt x="1366" y="1972"/>
                    <a:pt x="1032" y="1851"/>
                  </a:cubicBezTo>
                  <a:cubicBezTo>
                    <a:pt x="637" y="1730"/>
                    <a:pt x="151" y="1547"/>
                    <a:pt x="151" y="971"/>
                  </a:cubicBezTo>
                  <a:cubicBezTo>
                    <a:pt x="151" y="940"/>
                    <a:pt x="151" y="940"/>
                    <a:pt x="151" y="940"/>
                  </a:cubicBezTo>
                  <a:cubicBezTo>
                    <a:pt x="151" y="332"/>
                    <a:pt x="637" y="0"/>
                    <a:pt x="1244" y="0"/>
                  </a:cubicBezTo>
                  <a:cubicBezTo>
                    <a:pt x="1609" y="0"/>
                    <a:pt x="2033" y="121"/>
                    <a:pt x="2368" y="363"/>
                  </a:cubicBezTo>
                  <a:cubicBezTo>
                    <a:pt x="2033" y="940"/>
                    <a:pt x="2033" y="940"/>
                    <a:pt x="2033" y="940"/>
                  </a:cubicBezTo>
                  <a:cubicBezTo>
                    <a:pt x="1730" y="758"/>
                    <a:pt x="1457" y="667"/>
                    <a:pt x="1214" y="667"/>
                  </a:cubicBezTo>
                  <a:cubicBezTo>
                    <a:pt x="1032" y="667"/>
                    <a:pt x="910" y="758"/>
                    <a:pt x="910" y="849"/>
                  </a:cubicBezTo>
                  <a:cubicBezTo>
                    <a:pt x="910" y="879"/>
                    <a:pt x="910" y="879"/>
                    <a:pt x="910" y="879"/>
                  </a:cubicBezTo>
                  <a:cubicBezTo>
                    <a:pt x="910" y="1031"/>
                    <a:pt x="1183" y="1122"/>
                    <a:pt x="1517" y="1244"/>
                  </a:cubicBezTo>
                  <a:cubicBezTo>
                    <a:pt x="1943" y="1365"/>
                    <a:pt x="2429" y="1578"/>
                    <a:pt x="2429" y="2124"/>
                  </a:cubicBezTo>
                  <a:lnTo>
                    <a:pt x="2429" y="2124"/>
                  </a:lnTo>
                  <a:cubicBezTo>
                    <a:pt x="2429" y="2793"/>
                    <a:pt x="1912" y="3096"/>
                    <a:pt x="1275" y="3096"/>
                  </a:cubicBezTo>
                  <a:cubicBezTo>
                    <a:pt x="850" y="3096"/>
                    <a:pt x="394" y="2944"/>
                    <a:pt x="0" y="2640"/>
                  </a:cubicBezTo>
                </a:path>
              </a:pathLst>
            </a:custGeom>
            <a:grpFill/>
            <a:ln>
              <a:noFill/>
            </a:ln>
          </p:spPr>
        </p:sp>
        <p:sp>
          <p:nvSpPr>
            <p:cNvPr id="28" name="Freeform 7"/>
            <p:cNvSpPr/>
            <p:nvPr/>
          </p:nvSpPr>
          <p:spPr>
            <a:xfrm>
              <a:off x="8317800" y="4250880"/>
              <a:ext cx="864360" cy="743760"/>
            </a:xfrm>
            <a:custGeom>
              <a:avLst/>
              <a:gdLst/>
              <a:ahLst/>
              <a:cxnLst/>
              <a:rect l="0" t="0" r="r" b="b"/>
              <a:pathLst>
                <a:path w="2401" h="2066">
                  <a:moveTo>
                    <a:pt x="1914" y="912"/>
                  </a:moveTo>
                  <a:lnTo>
                    <a:pt x="1914" y="912"/>
                  </a:lnTo>
                  <a:cubicBezTo>
                    <a:pt x="1883" y="942"/>
                    <a:pt x="1883" y="942"/>
                    <a:pt x="1883" y="942"/>
                  </a:cubicBezTo>
                  <a:cubicBezTo>
                    <a:pt x="1731" y="1185"/>
                    <a:pt x="1458" y="1428"/>
                    <a:pt x="1185" y="1579"/>
                  </a:cubicBezTo>
                  <a:cubicBezTo>
                    <a:pt x="911" y="1428"/>
                    <a:pt x="638" y="1185"/>
                    <a:pt x="486" y="912"/>
                  </a:cubicBezTo>
                  <a:cubicBezTo>
                    <a:pt x="729" y="547"/>
                    <a:pt x="821" y="213"/>
                    <a:pt x="851" y="0"/>
                  </a:cubicBezTo>
                  <a:cubicBezTo>
                    <a:pt x="425" y="0"/>
                    <a:pt x="425" y="0"/>
                    <a:pt x="425" y="0"/>
                  </a:cubicBezTo>
                  <a:cubicBezTo>
                    <a:pt x="365" y="274"/>
                    <a:pt x="243" y="547"/>
                    <a:pt x="61" y="790"/>
                  </a:cubicBezTo>
                  <a:cubicBezTo>
                    <a:pt x="0" y="882"/>
                    <a:pt x="0" y="882"/>
                    <a:pt x="0" y="882"/>
                  </a:cubicBezTo>
                  <a:cubicBezTo>
                    <a:pt x="31" y="1003"/>
                    <a:pt x="31" y="1003"/>
                    <a:pt x="31" y="1003"/>
                  </a:cubicBezTo>
                  <a:cubicBezTo>
                    <a:pt x="243" y="1397"/>
                    <a:pt x="668" y="1822"/>
                    <a:pt x="1124" y="2005"/>
                  </a:cubicBezTo>
                  <a:cubicBezTo>
                    <a:pt x="1185" y="2065"/>
                    <a:pt x="1185" y="2065"/>
                    <a:pt x="1185" y="2065"/>
                  </a:cubicBezTo>
                  <a:cubicBezTo>
                    <a:pt x="1275" y="2005"/>
                    <a:pt x="1275" y="2005"/>
                    <a:pt x="1275" y="2005"/>
                  </a:cubicBezTo>
                  <a:cubicBezTo>
                    <a:pt x="1671" y="1853"/>
                    <a:pt x="2035" y="1519"/>
                    <a:pt x="2247" y="1185"/>
                  </a:cubicBezTo>
                  <a:cubicBezTo>
                    <a:pt x="2278" y="1124"/>
                    <a:pt x="2339" y="1063"/>
                    <a:pt x="2339" y="1003"/>
                  </a:cubicBezTo>
                  <a:cubicBezTo>
                    <a:pt x="2400" y="882"/>
                    <a:pt x="2400" y="882"/>
                    <a:pt x="2400" y="882"/>
                  </a:cubicBezTo>
                  <a:cubicBezTo>
                    <a:pt x="2339" y="790"/>
                    <a:pt x="2339" y="790"/>
                    <a:pt x="2339" y="790"/>
                  </a:cubicBezTo>
                  <a:cubicBezTo>
                    <a:pt x="2126" y="486"/>
                    <a:pt x="2035" y="183"/>
                    <a:pt x="1974" y="0"/>
                  </a:cubicBezTo>
                  <a:cubicBezTo>
                    <a:pt x="1550" y="0"/>
                    <a:pt x="1550" y="0"/>
                    <a:pt x="1550" y="0"/>
                  </a:cubicBezTo>
                  <a:cubicBezTo>
                    <a:pt x="1580" y="213"/>
                    <a:pt x="1671" y="547"/>
                    <a:pt x="1914" y="912"/>
                  </a:cubicBezTo>
                </a:path>
              </a:pathLst>
            </a:custGeom>
            <a:grpFill/>
            <a:ln>
              <a:noFill/>
            </a:ln>
          </p:spPr>
        </p:sp>
        <p:sp>
          <p:nvSpPr>
            <p:cNvPr id="29" name="Freeform 8"/>
            <p:cNvSpPr/>
            <p:nvPr/>
          </p:nvSpPr>
          <p:spPr>
            <a:xfrm>
              <a:off x="8197560" y="2152440"/>
              <a:ext cx="1104480" cy="1661760"/>
            </a:xfrm>
            <a:custGeom>
              <a:avLst/>
              <a:gdLst/>
              <a:ahLst/>
              <a:cxnLst/>
              <a:rect l="0" t="0" r="r" b="b"/>
              <a:pathLst>
                <a:path w="3068" h="4616">
                  <a:moveTo>
                    <a:pt x="790" y="3279"/>
                  </a:moveTo>
                  <a:lnTo>
                    <a:pt x="790" y="3279"/>
                  </a:lnTo>
                  <a:cubicBezTo>
                    <a:pt x="608" y="2885"/>
                    <a:pt x="426" y="2521"/>
                    <a:pt x="426" y="2156"/>
                  </a:cubicBezTo>
                  <a:cubicBezTo>
                    <a:pt x="456" y="1732"/>
                    <a:pt x="669" y="1306"/>
                    <a:pt x="1093" y="1003"/>
                  </a:cubicBezTo>
                  <a:cubicBezTo>
                    <a:pt x="1155" y="942"/>
                    <a:pt x="1367" y="790"/>
                    <a:pt x="1519" y="638"/>
                  </a:cubicBezTo>
                  <a:cubicBezTo>
                    <a:pt x="1701" y="790"/>
                    <a:pt x="1914" y="942"/>
                    <a:pt x="1974" y="1003"/>
                  </a:cubicBezTo>
                  <a:cubicBezTo>
                    <a:pt x="2369" y="1306"/>
                    <a:pt x="2612" y="1732"/>
                    <a:pt x="2612" y="2156"/>
                  </a:cubicBezTo>
                  <a:cubicBezTo>
                    <a:pt x="2642" y="2521"/>
                    <a:pt x="2460" y="2885"/>
                    <a:pt x="2278" y="3279"/>
                  </a:cubicBezTo>
                  <a:cubicBezTo>
                    <a:pt x="2126" y="3675"/>
                    <a:pt x="1914" y="4129"/>
                    <a:pt x="1852" y="4615"/>
                  </a:cubicBezTo>
                  <a:cubicBezTo>
                    <a:pt x="2308" y="4615"/>
                    <a:pt x="2308" y="4615"/>
                    <a:pt x="2308" y="4615"/>
                  </a:cubicBezTo>
                  <a:cubicBezTo>
                    <a:pt x="2338" y="4220"/>
                    <a:pt x="2521" y="3827"/>
                    <a:pt x="2673" y="3462"/>
                  </a:cubicBezTo>
                  <a:cubicBezTo>
                    <a:pt x="2885" y="3037"/>
                    <a:pt x="3067" y="2612"/>
                    <a:pt x="3067" y="2156"/>
                  </a:cubicBezTo>
                  <a:cubicBezTo>
                    <a:pt x="3067" y="1610"/>
                    <a:pt x="2764" y="1033"/>
                    <a:pt x="2248" y="669"/>
                  </a:cubicBezTo>
                  <a:cubicBezTo>
                    <a:pt x="2065" y="517"/>
                    <a:pt x="1822" y="334"/>
                    <a:pt x="1701" y="183"/>
                  </a:cubicBezTo>
                  <a:cubicBezTo>
                    <a:pt x="1519" y="0"/>
                    <a:pt x="1519" y="0"/>
                    <a:pt x="1519" y="0"/>
                  </a:cubicBezTo>
                  <a:cubicBezTo>
                    <a:pt x="1367" y="183"/>
                    <a:pt x="1367" y="183"/>
                    <a:pt x="1367" y="183"/>
                  </a:cubicBezTo>
                  <a:cubicBezTo>
                    <a:pt x="1185" y="364"/>
                    <a:pt x="881" y="607"/>
                    <a:pt x="820" y="669"/>
                  </a:cubicBezTo>
                  <a:cubicBezTo>
                    <a:pt x="304" y="1033"/>
                    <a:pt x="0" y="1610"/>
                    <a:pt x="0" y="2156"/>
                  </a:cubicBezTo>
                  <a:cubicBezTo>
                    <a:pt x="0" y="2612"/>
                    <a:pt x="183" y="3037"/>
                    <a:pt x="365" y="3462"/>
                  </a:cubicBezTo>
                  <a:cubicBezTo>
                    <a:pt x="547" y="3827"/>
                    <a:pt x="699" y="4220"/>
                    <a:pt x="759" y="4615"/>
                  </a:cubicBezTo>
                  <a:cubicBezTo>
                    <a:pt x="1215" y="4615"/>
                    <a:pt x="1215" y="4615"/>
                    <a:pt x="1215" y="4615"/>
                  </a:cubicBezTo>
                  <a:cubicBezTo>
                    <a:pt x="1155" y="4129"/>
                    <a:pt x="942" y="3675"/>
                    <a:pt x="790" y="3279"/>
                  </a:cubicBezTo>
                </a:path>
              </a:pathLst>
            </a:custGeom>
            <a:grpFill/>
            <a:ln>
              <a:noFill/>
            </a:ln>
          </p:spPr>
        </p:sp>
        <p:sp>
          <p:nvSpPr>
            <p:cNvPr id="30" name="Freeform 9"/>
            <p:cNvSpPr/>
            <p:nvPr/>
          </p:nvSpPr>
          <p:spPr>
            <a:xfrm>
              <a:off x="9181800" y="3048840"/>
              <a:ext cx="1148040" cy="765360"/>
            </a:xfrm>
            <a:custGeom>
              <a:avLst/>
              <a:gdLst/>
              <a:ahLst/>
              <a:cxnLst/>
              <a:rect l="0" t="0" r="r" b="b"/>
              <a:pathLst>
                <a:path w="3189" h="2126">
                  <a:moveTo>
                    <a:pt x="2824" y="486"/>
                  </a:moveTo>
                  <a:lnTo>
                    <a:pt x="2824" y="486"/>
                  </a:lnTo>
                  <a:cubicBezTo>
                    <a:pt x="2551" y="182"/>
                    <a:pt x="2186" y="0"/>
                    <a:pt x="1791" y="0"/>
                  </a:cubicBezTo>
                  <a:lnTo>
                    <a:pt x="1791" y="0"/>
                  </a:lnTo>
                  <a:cubicBezTo>
                    <a:pt x="1275" y="0"/>
                    <a:pt x="819" y="274"/>
                    <a:pt x="486" y="821"/>
                  </a:cubicBezTo>
                  <a:cubicBezTo>
                    <a:pt x="182" y="1275"/>
                    <a:pt x="30" y="1791"/>
                    <a:pt x="0" y="2125"/>
                  </a:cubicBezTo>
                  <a:cubicBezTo>
                    <a:pt x="455" y="2125"/>
                    <a:pt x="455" y="2125"/>
                    <a:pt x="455" y="2125"/>
                  </a:cubicBezTo>
                  <a:cubicBezTo>
                    <a:pt x="486" y="1852"/>
                    <a:pt x="607" y="1428"/>
                    <a:pt x="850" y="1063"/>
                  </a:cubicBezTo>
                  <a:cubicBezTo>
                    <a:pt x="1032" y="759"/>
                    <a:pt x="1336" y="425"/>
                    <a:pt x="1791" y="425"/>
                  </a:cubicBezTo>
                  <a:lnTo>
                    <a:pt x="1791" y="425"/>
                  </a:lnTo>
                  <a:cubicBezTo>
                    <a:pt x="2065" y="425"/>
                    <a:pt x="2308" y="547"/>
                    <a:pt x="2459" y="759"/>
                  </a:cubicBezTo>
                  <a:cubicBezTo>
                    <a:pt x="2641" y="972"/>
                    <a:pt x="2732" y="1245"/>
                    <a:pt x="2672" y="1548"/>
                  </a:cubicBezTo>
                  <a:cubicBezTo>
                    <a:pt x="3097" y="1639"/>
                    <a:pt x="3097" y="1639"/>
                    <a:pt x="3097" y="1639"/>
                  </a:cubicBezTo>
                  <a:cubicBezTo>
                    <a:pt x="3188" y="1215"/>
                    <a:pt x="3067" y="789"/>
                    <a:pt x="2824" y="486"/>
                  </a:cubicBezTo>
                </a:path>
              </a:pathLst>
            </a:custGeom>
            <a:grpFill/>
            <a:ln>
              <a:noFill/>
            </a:ln>
          </p:spPr>
        </p:sp>
        <p:sp>
          <p:nvSpPr>
            <p:cNvPr id="31" name="Freeform 10"/>
            <p:cNvSpPr/>
            <p:nvPr/>
          </p:nvSpPr>
          <p:spPr>
            <a:xfrm>
              <a:off x="7170120" y="3048840"/>
              <a:ext cx="1148040" cy="765360"/>
            </a:xfrm>
            <a:custGeom>
              <a:avLst/>
              <a:gdLst/>
              <a:ahLst/>
              <a:cxnLst/>
              <a:rect l="0" t="0" r="r" b="b"/>
              <a:pathLst>
                <a:path w="3189" h="2126">
                  <a:moveTo>
                    <a:pt x="2703" y="821"/>
                  </a:moveTo>
                  <a:lnTo>
                    <a:pt x="2703" y="821"/>
                  </a:lnTo>
                  <a:cubicBezTo>
                    <a:pt x="2368" y="274"/>
                    <a:pt x="1882" y="0"/>
                    <a:pt x="1397" y="0"/>
                  </a:cubicBezTo>
                  <a:cubicBezTo>
                    <a:pt x="1366" y="0"/>
                    <a:pt x="1366" y="0"/>
                    <a:pt x="1366" y="0"/>
                  </a:cubicBezTo>
                  <a:cubicBezTo>
                    <a:pt x="972" y="0"/>
                    <a:pt x="607" y="182"/>
                    <a:pt x="364" y="486"/>
                  </a:cubicBezTo>
                  <a:cubicBezTo>
                    <a:pt x="122" y="789"/>
                    <a:pt x="0" y="1215"/>
                    <a:pt x="90" y="1639"/>
                  </a:cubicBezTo>
                  <a:cubicBezTo>
                    <a:pt x="516" y="1548"/>
                    <a:pt x="516" y="1548"/>
                    <a:pt x="516" y="1548"/>
                  </a:cubicBezTo>
                  <a:cubicBezTo>
                    <a:pt x="455" y="1275"/>
                    <a:pt x="546" y="972"/>
                    <a:pt x="698" y="759"/>
                  </a:cubicBezTo>
                  <a:cubicBezTo>
                    <a:pt x="881" y="547"/>
                    <a:pt x="1123" y="425"/>
                    <a:pt x="1366" y="425"/>
                  </a:cubicBezTo>
                  <a:lnTo>
                    <a:pt x="1366" y="425"/>
                  </a:lnTo>
                  <a:cubicBezTo>
                    <a:pt x="1852" y="425"/>
                    <a:pt x="2155" y="759"/>
                    <a:pt x="2338" y="1063"/>
                  </a:cubicBezTo>
                  <a:cubicBezTo>
                    <a:pt x="2581" y="1428"/>
                    <a:pt x="2703" y="1852"/>
                    <a:pt x="2733" y="2125"/>
                  </a:cubicBezTo>
                  <a:cubicBezTo>
                    <a:pt x="3188" y="2125"/>
                    <a:pt x="3188" y="2125"/>
                    <a:pt x="3188" y="2125"/>
                  </a:cubicBezTo>
                  <a:cubicBezTo>
                    <a:pt x="3158" y="1791"/>
                    <a:pt x="3006" y="1275"/>
                    <a:pt x="2703" y="821"/>
                  </a:cubicBezTo>
                </a:path>
              </a:pathLst>
            </a:custGeom>
            <a:grpFill/>
            <a:ln>
              <a:noFill/>
            </a:ln>
          </p:spPr>
        </p:sp>
        <p:sp>
          <p:nvSpPr>
            <p:cNvPr id="32" name="Freeform 11"/>
            <p:cNvSpPr/>
            <p:nvPr/>
          </p:nvSpPr>
          <p:spPr>
            <a:xfrm>
              <a:off x="7847640" y="3956040"/>
              <a:ext cx="1804320" cy="153360"/>
            </a:xfrm>
            <a:custGeom>
              <a:avLst/>
              <a:gdLst/>
              <a:ahLst/>
              <a:cxnLst/>
              <a:rect l="0" t="0" r="r" b="b"/>
              <a:pathLst>
                <a:path w="5012" h="426">
                  <a:moveTo>
                    <a:pt x="5011" y="425"/>
                  </a:moveTo>
                  <a:lnTo>
                    <a:pt x="0" y="425"/>
                  </a:lnTo>
                  <a:lnTo>
                    <a:pt x="0" y="0"/>
                  </a:lnTo>
                  <a:lnTo>
                    <a:pt x="5011" y="0"/>
                  </a:lnTo>
                  <a:lnTo>
                    <a:pt x="5011" y="425"/>
                  </a:lnTo>
                </a:path>
              </a:pathLst>
            </a:custGeom>
            <a:grpFill/>
            <a:ln>
              <a:noFill/>
            </a:ln>
          </p:spPr>
        </p:sp>
      </p:grpSp>
      <p:sp>
        <p:nvSpPr>
          <p:cNvPr id="9" name="Footer Placeholder 8"/>
          <p:cNvSpPr>
            <a:spLocks noGrp="1"/>
          </p:cNvSpPr>
          <p:nvPr>
            <p:ph type="ftr" sz="quarter" idx="11"/>
          </p:nvPr>
        </p:nvSpPr>
        <p:spPr/>
        <p:txBody>
          <a:bodyPr/>
          <a:lstStyle/>
          <a:p>
            <a:pPr marL="9525" defTabSz="685800">
              <a:spcBef>
                <a:spcPts val="83"/>
              </a:spcBef>
            </a:pPr>
            <a:r>
              <a:rPr lang="en-US" spc="56">
                <a:solidFill>
                  <a:srgbClr val="000000"/>
                </a:solidFill>
              </a:rPr>
              <a:t>© </a:t>
            </a:r>
            <a:r>
              <a:rPr lang="en-US" spc="-4">
                <a:solidFill>
                  <a:srgbClr val="000000"/>
                </a:solidFill>
              </a:rPr>
              <a:t>The </a:t>
            </a:r>
            <a:r>
              <a:rPr lang="en-US" spc="-15">
                <a:solidFill>
                  <a:srgbClr val="000000"/>
                </a:solidFill>
              </a:rPr>
              <a:t>Scout Association</a:t>
            </a:r>
            <a:endParaRPr lang="en-US" spc="-15" dirty="0">
              <a:solidFill>
                <a:srgbClr val="000000"/>
              </a:solidFill>
            </a:endParaRPr>
          </a:p>
        </p:txBody>
      </p:sp>
      <p:sp>
        <p:nvSpPr>
          <p:cNvPr id="10" name="Slide Number Placeholder 9"/>
          <p:cNvSpPr>
            <a:spLocks noGrp="1"/>
          </p:cNvSpPr>
          <p:nvPr>
            <p:ph type="sldNum" sz="quarter" idx="12"/>
          </p:nvPr>
        </p:nvSpPr>
        <p:spPr/>
        <p:txBody>
          <a:bodyPr/>
          <a:lstStyle/>
          <a:p>
            <a:pPr marL="19050" defTabSz="685800">
              <a:spcBef>
                <a:spcPts val="83"/>
              </a:spcBef>
            </a:pPr>
            <a:fld id="{81D60167-4931-47E6-BA6A-407CBD079E47}" type="slidenum">
              <a:rPr lang="uk-UA" spc="26" smtClean="0">
                <a:solidFill>
                  <a:srgbClr val="000000"/>
                </a:solidFill>
              </a:rPr>
              <a:pPr marL="19050" defTabSz="685800">
                <a:spcBef>
                  <a:spcPts val="83"/>
                </a:spcBef>
              </a:pPr>
              <a:t>‹#›</a:t>
            </a:fld>
            <a:endParaRPr lang="uk-UA" spc="26" dirty="0">
              <a:solidFill>
                <a:srgbClr val="000000"/>
              </a:solidFill>
            </a:endParaRPr>
          </a:p>
        </p:txBody>
      </p:sp>
      <p:sp>
        <p:nvSpPr>
          <p:cNvPr id="43" name="Text Placeholder 10"/>
          <p:cNvSpPr>
            <a:spLocks noGrp="1"/>
          </p:cNvSpPr>
          <p:nvPr>
            <p:ph type="body" sz="quarter" idx="20" hasCustomPrompt="1"/>
          </p:nvPr>
        </p:nvSpPr>
        <p:spPr>
          <a:xfrm>
            <a:off x="2458064" y="3153966"/>
            <a:ext cx="1661783" cy="3168408"/>
          </a:xfrm>
          <a:prstGeom prst="rect">
            <a:avLst/>
          </a:prstGeom>
        </p:spPr>
        <p:txBody>
          <a:bodyPr>
            <a:noAutofit/>
          </a:bodyPr>
          <a:lstStyle>
            <a:lvl1pPr>
              <a:defRPr sz="1050" b="1" i="0">
                <a:latin typeface="Nunito Sans" pitchFamily="2" charset="77"/>
                <a:ea typeface="Nunito Sans" pitchFamily="2" charset="77"/>
                <a:cs typeface="Nunito Sans" pitchFamily="2" charset="77"/>
              </a:defRPr>
            </a:lvl1pPr>
            <a:lvl2pPr marL="9525" marR="3810" indent="0" algn="l" defTabSz="685800" rtl="0" eaLnBrk="1" fontAlgn="auto" latinLnBrk="0" hangingPunct="1">
              <a:lnSpc>
                <a:spcPts val="1500"/>
              </a:lnSpc>
              <a:spcBef>
                <a:spcPts val="1496"/>
              </a:spcBef>
              <a:spcAft>
                <a:spcPts val="0"/>
              </a:spcAft>
              <a:buClrTx/>
              <a:buSzTx/>
              <a:buFontTx/>
              <a:buNone/>
              <a:tabLst/>
              <a:defRPr lang="en-US" sz="1050" b="0" i="0" kern="1200" spc="4" dirty="0">
                <a:solidFill>
                  <a:schemeClr val="tx1"/>
                </a:solidFill>
                <a:latin typeface="Nunito Sans" charset="0"/>
                <a:ea typeface="Nunito Sans" charset="0"/>
                <a:cs typeface="Nunito Sans" charset="0"/>
              </a:defRPr>
            </a:lvl2pPr>
            <a:lvl3pPr marL="5954" indent="0">
              <a:tabLst/>
              <a:defRPr sz="1050"/>
            </a:lvl3pPr>
            <a:lvl4pPr marL="5954" indent="0">
              <a:tabLst/>
              <a:defRPr sz="1050" b="1" i="0">
                <a:latin typeface="Nunito Sans" pitchFamily="2" charset="77"/>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1"/>
            <a:endParaRPr lang="en-US" dirty="0"/>
          </a:p>
        </p:txBody>
      </p:sp>
      <p:sp>
        <p:nvSpPr>
          <p:cNvPr id="34" name="Text Placeholder 10">
            <a:extLst>
              <a:ext uri="{FF2B5EF4-FFF2-40B4-BE49-F238E27FC236}">
                <a16:creationId xmlns:a16="http://schemas.microsoft.com/office/drawing/2014/main" id="{2C0A3E69-8B38-884A-AB9D-67441AD40A96}"/>
              </a:ext>
            </a:extLst>
          </p:cNvPr>
          <p:cNvSpPr>
            <a:spLocks noGrp="1"/>
          </p:cNvSpPr>
          <p:nvPr userDrawn="1">
            <p:ph type="body" sz="quarter" idx="21" hasCustomPrompt="1"/>
          </p:nvPr>
        </p:nvSpPr>
        <p:spPr>
          <a:xfrm>
            <a:off x="4375356" y="3153966"/>
            <a:ext cx="1661783" cy="3168408"/>
          </a:xfrm>
          <a:prstGeom prst="rect">
            <a:avLst/>
          </a:prstGeom>
        </p:spPr>
        <p:txBody>
          <a:bodyPr>
            <a:noAutofit/>
          </a:bodyPr>
          <a:lstStyle>
            <a:lvl1pPr>
              <a:defRPr sz="1050" b="1" i="0">
                <a:latin typeface="Nunito Sans" pitchFamily="2" charset="77"/>
                <a:ea typeface="Nunito Sans" pitchFamily="2" charset="77"/>
                <a:cs typeface="Nunito Sans" pitchFamily="2" charset="77"/>
              </a:defRPr>
            </a:lvl1pPr>
            <a:lvl2pPr marL="9525" marR="3810" indent="0" algn="l" defTabSz="685800" rtl="0" eaLnBrk="1" fontAlgn="auto" latinLnBrk="0" hangingPunct="1">
              <a:lnSpc>
                <a:spcPts val="1500"/>
              </a:lnSpc>
              <a:spcBef>
                <a:spcPts val="1496"/>
              </a:spcBef>
              <a:spcAft>
                <a:spcPts val="0"/>
              </a:spcAft>
              <a:buClrTx/>
              <a:buSzTx/>
              <a:buFontTx/>
              <a:buNone/>
              <a:tabLst/>
              <a:defRPr lang="en-US" sz="1050" b="0" i="0" kern="1200" spc="4" dirty="0">
                <a:solidFill>
                  <a:schemeClr val="tx1"/>
                </a:solidFill>
                <a:latin typeface="Nunito Sans" charset="0"/>
                <a:ea typeface="Nunito Sans" charset="0"/>
                <a:cs typeface="Nunito Sans" charset="0"/>
              </a:defRPr>
            </a:lvl2pPr>
            <a:lvl3pPr marL="5954" indent="0">
              <a:tabLst/>
              <a:defRPr sz="1050"/>
            </a:lvl3pPr>
            <a:lvl4pPr marL="5954" indent="0">
              <a:tabLst/>
              <a:defRPr sz="1050" b="1" i="0">
                <a:latin typeface="Nunito Sans" pitchFamily="2" charset="77"/>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1"/>
            <a:endParaRPr lang="en-US" dirty="0"/>
          </a:p>
        </p:txBody>
      </p:sp>
      <p:sp>
        <p:nvSpPr>
          <p:cNvPr id="35" name="Text Placeholder 10">
            <a:extLst>
              <a:ext uri="{FF2B5EF4-FFF2-40B4-BE49-F238E27FC236}">
                <a16:creationId xmlns:a16="http://schemas.microsoft.com/office/drawing/2014/main" id="{1AB2C926-69E1-B34B-855C-B82661E2EA48}"/>
              </a:ext>
            </a:extLst>
          </p:cNvPr>
          <p:cNvSpPr>
            <a:spLocks noGrp="1"/>
          </p:cNvSpPr>
          <p:nvPr userDrawn="1">
            <p:ph type="body" sz="quarter" idx="22" hasCustomPrompt="1"/>
          </p:nvPr>
        </p:nvSpPr>
        <p:spPr>
          <a:xfrm>
            <a:off x="6292642" y="3153966"/>
            <a:ext cx="1661783" cy="3168408"/>
          </a:xfrm>
          <a:prstGeom prst="rect">
            <a:avLst/>
          </a:prstGeom>
        </p:spPr>
        <p:txBody>
          <a:bodyPr>
            <a:noAutofit/>
          </a:bodyPr>
          <a:lstStyle>
            <a:lvl1pPr>
              <a:defRPr sz="1050" b="1" i="0">
                <a:latin typeface="Nunito Sans" pitchFamily="2" charset="77"/>
                <a:ea typeface="Nunito Sans" pitchFamily="2" charset="77"/>
                <a:cs typeface="Nunito Sans" pitchFamily="2" charset="77"/>
              </a:defRPr>
            </a:lvl1pPr>
            <a:lvl2pPr marL="9525" marR="3810" indent="0" algn="l" defTabSz="685800" rtl="0" eaLnBrk="1" fontAlgn="auto" latinLnBrk="0" hangingPunct="1">
              <a:lnSpc>
                <a:spcPts val="1500"/>
              </a:lnSpc>
              <a:spcBef>
                <a:spcPts val="1496"/>
              </a:spcBef>
              <a:spcAft>
                <a:spcPts val="0"/>
              </a:spcAft>
              <a:buClrTx/>
              <a:buSzTx/>
              <a:buFontTx/>
              <a:buNone/>
              <a:tabLst/>
              <a:defRPr lang="en-US" sz="1050" b="0" i="0" kern="1200" spc="4" dirty="0">
                <a:solidFill>
                  <a:schemeClr val="tx1"/>
                </a:solidFill>
                <a:latin typeface="Nunito Sans" charset="0"/>
                <a:ea typeface="Nunito Sans" charset="0"/>
                <a:cs typeface="Nunito Sans" charset="0"/>
              </a:defRPr>
            </a:lvl2pPr>
            <a:lvl3pPr marL="5954" indent="0">
              <a:tabLst/>
              <a:defRPr sz="1050"/>
            </a:lvl3pPr>
            <a:lvl4pPr marL="5954" indent="0">
              <a:tabLst/>
              <a:defRPr sz="1050" b="1" i="0">
                <a:latin typeface="Nunito Sans" pitchFamily="2" charset="77"/>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1"/>
            <a:endParaRPr lang="en-US" dirty="0"/>
          </a:p>
        </p:txBody>
      </p:sp>
      <p:sp>
        <p:nvSpPr>
          <p:cNvPr id="40" name="Text Placeholder 10">
            <a:extLst>
              <a:ext uri="{FF2B5EF4-FFF2-40B4-BE49-F238E27FC236}">
                <a16:creationId xmlns:a16="http://schemas.microsoft.com/office/drawing/2014/main" id="{90E1326C-7080-BD44-8BB4-86175CE92D42}"/>
              </a:ext>
            </a:extLst>
          </p:cNvPr>
          <p:cNvSpPr>
            <a:spLocks noGrp="1"/>
          </p:cNvSpPr>
          <p:nvPr>
            <p:ph type="body" sz="quarter" idx="23" hasCustomPrompt="1"/>
          </p:nvPr>
        </p:nvSpPr>
        <p:spPr>
          <a:xfrm>
            <a:off x="8209938" y="3153966"/>
            <a:ext cx="1661783" cy="3168408"/>
          </a:xfrm>
          <a:prstGeom prst="rect">
            <a:avLst/>
          </a:prstGeom>
        </p:spPr>
        <p:txBody>
          <a:bodyPr>
            <a:noAutofit/>
          </a:bodyPr>
          <a:lstStyle>
            <a:lvl1pPr>
              <a:defRPr sz="1050" b="1" i="0">
                <a:latin typeface="Nunito Sans" pitchFamily="2" charset="77"/>
                <a:ea typeface="Nunito Sans" pitchFamily="2" charset="77"/>
                <a:cs typeface="Nunito Sans" pitchFamily="2" charset="77"/>
              </a:defRPr>
            </a:lvl1pPr>
            <a:lvl2pPr marL="9525" marR="3810" indent="0" algn="l" defTabSz="685800" rtl="0" eaLnBrk="1" fontAlgn="auto" latinLnBrk="0" hangingPunct="1">
              <a:lnSpc>
                <a:spcPts val="1500"/>
              </a:lnSpc>
              <a:spcBef>
                <a:spcPts val="1496"/>
              </a:spcBef>
              <a:spcAft>
                <a:spcPts val="0"/>
              </a:spcAft>
              <a:buClrTx/>
              <a:buSzTx/>
              <a:buFontTx/>
              <a:buNone/>
              <a:tabLst/>
              <a:defRPr lang="en-US" sz="1050" b="0" i="0" kern="1200" spc="4" dirty="0">
                <a:solidFill>
                  <a:schemeClr val="tx1"/>
                </a:solidFill>
                <a:latin typeface="Nunito Sans" charset="0"/>
                <a:ea typeface="Nunito Sans" charset="0"/>
                <a:cs typeface="Nunito Sans" charset="0"/>
              </a:defRPr>
            </a:lvl2pPr>
            <a:lvl3pPr marL="5954" indent="0">
              <a:tabLst/>
              <a:defRPr sz="1050"/>
            </a:lvl3pPr>
            <a:lvl4pPr marL="5954" indent="0">
              <a:tabLst/>
              <a:defRPr sz="1050" b="1" i="0">
                <a:latin typeface="Nunito Sans" pitchFamily="2" charset="77"/>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1"/>
            <a:endParaRPr lang="en-US" dirty="0"/>
          </a:p>
        </p:txBody>
      </p:sp>
      <p:sp>
        <p:nvSpPr>
          <p:cNvPr id="38" name="Picture Placeholder 5">
            <a:extLst>
              <a:ext uri="{FF2B5EF4-FFF2-40B4-BE49-F238E27FC236}">
                <a16:creationId xmlns:a16="http://schemas.microsoft.com/office/drawing/2014/main" id="{89C03A36-4CFB-5C47-9A67-BBF62C6EC655}"/>
              </a:ext>
            </a:extLst>
          </p:cNvPr>
          <p:cNvSpPr>
            <a:spLocks noGrp="1"/>
          </p:cNvSpPr>
          <p:nvPr>
            <p:ph type="pic" sz="quarter" idx="24"/>
          </p:nvPr>
        </p:nvSpPr>
        <p:spPr>
          <a:xfrm>
            <a:off x="2458641" y="1829107"/>
            <a:ext cx="1512094" cy="1142693"/>
          </a:xfrm>
          <a:prstGeom prst="rect">
            <a:avLst/>
          </a:prstGeom>
        </p:spPr>
        <p:txBody>
          <a:bodyPr/>
          <a:lstStyle/>
          <a:p>
            <a:r>
              <a:rPr lang="en-US"/>
              <a:t>Click icon to add picture</a:t>
            </a:r>
            <a:endParaRPr lang="en-GB"/>
          </a:p>
        </p:txBody>
      </p:sp>
      <p:sp>
        <p:nvSpPr>
          <p:cNvPr id="41" name="Picture Placeholder 5">
            <a:extLst>
              <a:ext uri="{FF2B5EF4-FFF2-40B4-BE49-F238E27FC236}">
                <a16:creationId xmlns:a16="http://schemas.microsoft.com/office/drawing/2014/main" id="{3F932ACE-377C-D547-A933-DB1A45FABE58}"/>
              </a:ext>
            </a:extLst>
          </p:cNvPr>
          <p:cNvSpPr>
            <a:spLocks noGrp="1"/>
          </p:cNvSpPr>
          <p:nvPr>
            <p:ph type="pic" sz="quarter" idx="25"/>
          </p:nvPr>
        </p:nvSpPr>
        <p:spPr>
          <a:xfrm>
            <a:off x="4375356" y="1829107"/>
            <a:ext cx="1512094" cy="1142693"/>
          </a:xfrm>
          <a:prstGeom prst="rect">
            <a:avLst/>
          </a:prstGeom>
        </p:spPr>
        <p:txBody>
          <a:bodyPr/>
          <a:lstStyle/>
          <a:p>
            <a:r>
              <a:rPr lang="en-US"/>
              <a:t>Click icon to add picture</a:t>
            </a:r>
            <a:endParaRPr lang="en-GB"/>
          </a:p>
        </p:txBody>
      </p:sp>
      <p:sp>
        <p:nvSpPr>
          <p:cNvPr id="42" name="Picture Placeholder 5">
            <a:extLst>
              <a:ext uri="{FF2B5EF4-FFF2-40B4-BE49-F238E27FC236}">
                <a16:creationId xmlns:a16="http://schemas.microsoft.com/office/drawing/2014/main" id="{24BCBACA-9B0E-464E-B58C-8DF5F332759E}"/>
              </a:ext>
            </a:extLst>
          </p:cNvPr>
          <p:cNvSpPr>
            <a:spLocks noGrp="1"/>
          </p:cNvSpPr>
          <p:nvPr>
            <p:ph type="pic" sz="quarter" idx="26"/>
          </p:nvPr>
        </p:nvSpPr>
        <p:spPr>
          <a:xfrm>
            <a:off x="6292641" y="1829107"/>
            <a:ext cx="1512094" cy="1142693"/>
          </a:xfrm>
          <a:prstGeom prst="rect">
            <a:avLst/>
          </a:prstGeom>
        </p:spPr>
        <p:txBody>
          <a:bodyPr/>
          <a:lstStyle/>
          <a:p>
            <a:r>
              <a:rPr lang="en-US"/>
              <a:t>Click icon to add picture</a:t>
            </a:r>
            <a:endParaRPr lang="en-GB"/>
          </a:p>
        </p:txBody>
      </p:sp>
      <p:sp>
        <p:nvSpPr>
          <p:cNvPr id="44" name="Picture Placeholder 5">
            <a:extLst>
              <a:ext uri="{FF2B5EF4-FFF2-40B4-BE49-F238E27FC236}">
                <a16:creationId xmlns:a16="http://schemas.microsoft.com/office/drawing/2014/main" id="{B2A63DBB-8B0B-2842-9A88-CA9E76CFDF7F}"/>
              </a:ext>
            </a:extLst>
          </p:cNvPr>
          <p:cNvSpPr>
            <a:spLocks noGrp="1"/>
          </p:cNvSpPr>
          <p:nvPr>
            <p:ph type="pic" sz="quarter" idx="27"/>
          </p:nvPr>
        </p:nvSpPr>
        <p:spPr>
          <a:xfrm>
            <a:off x="8209927" y="1829107"/>
            <a:ext cx="1512094" cy="1142693"/>
          </a:xfrm>
          <a:prstGeom prst="rect">
            <a:avLst/>
          </a:prstGeom>
        </p:spPr>
        <p:txBody>
          <a:bodyPr/>
          <a:lstStyle/>
          <a:p>
            <a:r>
              <a:rPr lang="en-US"/>
              <a:t>Click icon to add picture</a:t>
            </a:r>
            <a:endParaRPr lang="en-GB"/>
          </a:p>
        </p:txBody>
      </p:sp>
    </p:spTree>
    <p:extLst>
      <p:ext uri="{BB962C8B-B14F-4D97-AF65-F5344CB8AC3E}">
        <p14:creationId xmlns:p14="http://schemas.microsoft.com/office/powerpoint/2010/main" val="52501365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Thankyou">
    <p:bg>
      <p:bgPr>
        <a:solidFill>
          <a:schemeClr val="tx2"/>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dirty="0"/>
              <a:t>Presentation title</a:t>
            </a:r>
            <a:endParaRPr dirty="0"/>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a:defRPr lang="en-US" sz="1350" b="0" i="0" kern="1200" spc="-4" dirty="0" smtClean="0">
                <a:solidFill>
                  <a:schemeClr val="bg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dirty="0"/>
              <a:t>Page heading</a:t>
            </a:r>
            <a:endParaRPr dirty="0"/>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solidFill>
                  <a:srgbClr val="FFFFFF"/>
                </a:solidFill>
              </a:rPr>
              <a:t>18/02/2018</a:t>
            </a:r>
            <a:endParaRPr lang="mr-IN" dirty="0">
              <a:solidFill>
                <a:srgbClr val="FFFFFF"/>
              </a:solidFill>
            </a:endParaRPr>
          </a:p>
        </p:txBody>
      </p:sp>
      <p:grpSp>
        <p:nvGrpSpPr>
          <p:cNvPr id="21" name="Group 20"/>
          <p:cNvGrpSpPr/>
          <p:nvPr userDrawn="1"/>
        </p:nvGrpSpPr>
        <p:grpSpPr>
          <a:xfrm>
            <a:off x="10077450" y="359569"/>
            <a:ext cx="1752622" cy="493120"/>
            <a:chOff x="228240" y="2152440"/>
            <a:chExt cx="10101600" cy="2842200"/>
          </a:xfrm>
          <a:solidFill>
            <a:schemeClr val="bg1"/>
          </a:solidFill>
        </p:grpSpPr>
        <p:sp>
          <p:nvSpPr>
            <p:cNvPr id="22" name="Freeform 1"/>
            <p:cNvSpPr/>
            <p:nvPr/>
          </p:nvSpPr>
          <p:spPr>
            <a:xfrm>
              <a:off x="228240" y="3147480"/>
              <a:ext cx="1115280" cy="1442880"/>
            </a:xfrm>
            <a:custGeom>
              <a:avLst/>
              <a:gdLst/>
              <a:ahLst/>
              <a:cxnLst/>
              <a:rect l="0" t="0" r="r" b="b"/>
              <a:pathLst>
                <a:path w="3098" h="4008">
                  <a:moveTo>
                    <a:pt x="0" y="3369"/>
                  </a:moveTo>
                  <a:lnTo>
                    <a:pt x="0" y="3369"/>
                  </a:lnTo>
                  <a:cubicBezTo>
                    <a:pt x="516" y="2762"/>
                    <a:pt x="516" y="2762"/>
                    <a:pt x="516" y="2762"/>
                  </a:cubicBezTo>
                  <a:cubicBezTo>
                    <a:pt x="880" y="3065"/>
                    <a:pt x="1245" y="3248"/>
                    <a:pt x="1670" y="3248"/>
                  </a:cubicBezTo>
                  <a:cubicBezTo>
                    <a:pt x="2035" y="3248"/>
                    <a:pt x="2247" y="3096"/>
                    <a:pt x="2247" y="2883"/>
                  </a:cubicBezTo>
                  <a:cubicBezTo>
                    <a:pt x="2247" y="2853"/>
                    <a:pt x="2247" y="2853"/>
                    <a:pt x="2247" y="2853"/>
                  </a:cubicBezTo>
                  <a:cubicBezTo>
                    <a:pt x="2247" y="2641"/>
                    <a:pt x="2095" y="2549"/>
                    <a:pt x="1458" y="2367"/>
                  </a:cubicBezTo>
                  <a:cubicBezTo>
                    <a:pt x="668" y="2155"/>
                    <a:pt x="152" y="1942"/>
                    <a:pt x="152" y="1184"/>
                  </a:cubicBezTo>
                  <a:cubicBezTo>
                    <a:pt x="152" y="1154"/>
                    <a:pt x="152" y="1154"/>
                    <a:pt x="152" y="1154"/>
                  </a:cubicBezTo>
                  <a:cubicBezTo>
                    <a:pt x="152" y="455"/>
                    <a:pt x="729" y="0"/>
                    <a:pt x="1518" y="0"/>
                  </a:cubicBezTo>
                  <a:cubicBezTo>
                    <a:pt x="2095" y="0"/>
                    <a:pt x="2581" y="182"/>
                    <a:pt x="2976" y="485"/>
                  </a:cubicBezTo>
                  <a:cubicBezTo>
                    <a:pt x="2521" y="1123"/>
                    <a:pt x="2521" y="1123"/>
                    <a:pt x="2521" y="1123"/>
                  </a:cubicBezTo>
                  <a:cubicBezTo>
                    <a:pt x="2187" y="911"/>
                    <a:pt x="1852" y="758"/>
                    <a:pt x="1518" y="758"/>
                  </a:cubicBezTo>
                  <a:cubicBezTo>
                    <a:pt x="1185" y="758"/>
                    <a:pt x="1002" y="911"/>
                    <a:pt x="1002" y="1093"/>
                  </a:cubicBezTo>
                  <a:lnTo>
                    <a:pt x="1002" y="1093"/>
                  </a:lnTo>
                  <a:cubicBezTo>
                    <a:pt x="1002" y="1365"/>
                    <a:pt x="1185" y="1426"/>
                    <a:pt x="1852" y="1608"/>
                  </a:cubicBezTo>
                  <a:cubicBezTo>
                    <a:pt x="2642" y="1820"/>
                    <a:pt x="3097" y="2093"/>
                    <a:pt x="3097" y="2792"/>
                  </a:cubicBezTo>
                  <a:lnTo>
                    <a:pt x="3097" y="2792"/>
                  </a:lnTo>
                  <a:cubicBezTo>
                    <a:pt x="3097" y="3551"/>
                    <a:pt x="2490" y="4007"/>
                    <a:pt x="1670" y="4007"/>
                  </a:cubicBezTo>
                  <a:cubicBezTo>
                    <a:pt x="1063" y="4007"/>
                    <a:pt x="486" y="3794"/>
                    <a:pt x="0" y="3369"/>
                  </a:cubicBezTo>
                </a:path>
              </a:pathLst>
            </a:custGeom>
            <a:grpFill/>
            <a:ln>
              <a:noFill/>
            </a:ln>
          </p:spPr>
        </p:sp>
        <p:sp>
          <p:nvSpPr>
            <p:cNvPr id="23" name="Freeform 2"/>
            <p:cNvSpPr/>
            <p:nvPr/>
          </p:nvSpPr>
          <p:spPr>
            <a:xfrm>
              <a:off x="1452600" y="3475440"/>
              <a:ext cx="995400" cy="1114920"/>
            </a:xfrm>
            <a:custGeom>
              <a:avLst/>
              <a:gdLst/>
              <a:ahLst/>
              <a:cxnLst/>
              <a:rect l="0" t="0" r="r" b="b"/>
              <a:pathLst>
                <a:path w="2765" h="3097">
                  <a:moveTo>
                    <a:pt x="0" y="1547"/>
                  </a:moveTo>
                  <a:lnTo>
                    <a:pt x="0" y="1547"/>
                  </a:lnTo>
                  <a:lnTo>
                    <a:pt x="0" y="1547"/>
                  </a:lnTo>
                  <a:cubicBezTo>
                    <a:pt x="0" y="697"/>
                    <a:pt x="668" y="0"/>
                    <a:pt x="1579" y="0"/>
                  </a:cubicBezTo>
                  <a:cubicBezTo>
                    <a:pt x="2126" y="0"/>
                    <a:pt x="2490" y="182"/>
                    <a:pt x="2764" y="485"/>
                  </a:cubicBezTo>
                  <a:cubicBezTo>
                    <a:pt x="2247" y="1061"/>
                    <a:pt x="2247" y="1061"/>
                    <a:pt x="2247" y="1061"/>
                  </a:cubicBezTo>
                  <a:cubicBezTo>
                    <a:pt x="2065" y="849"/>
                    <a:pt x="1852" y="728"/>
                    <a:pt x="1579" y="728"/>
                  </a:cubicBezTo>
                  <a:cubicBezTo>
                    <a:pt x="1154" y="728"/>
                    <a:pt x="851" y="1092"/>
                    <a:pt x="851" y="1547"/>
                  </a:cubicBezTo>
                  <a:lnTo>
                    <a:pt x="851" y="1547"/>
                  </a:lnTo>
                  <a:cubicBezTo>
                    <a:pt x="851" y="2003"/>
                    <a:pt x="1124" y="2367"/>
                    <a:pt x="1610" y="2367"/>
                  </a:cubicBezTo>
                  <a:cubicBezTo>
                    <a:pt x="1883" y="2367"/>
                    <a:pt x="2065" y="2246"/>
                    <a:pt x="2278" y="2064"/>
                  </a:cubicBezTo>
                  <a:cubicBezTo>
                    <a:pt x="2764" y="2550"/>
                    <a:pt x="2764" y="2550"/>
                    <a:pt x="2764" y="2550"/>
                  </a:cubicBezTo>
                  <a:cubicBezTo>
                    <a:pt x="2490" y="2883"/>
                    <a:pt x="2157" y="3096"/>
                    <a:pt x="1549" y="3096"/>
                  </a:cubicBezTo>
                  <a:cubicBezTo>
                    <a:pt x="668" y="3096"/>
                    <a:pt x="0" y="2397"/>
                    <a:pt x="0" y="1547"/>
                  </a:cubicBezTo>
                </a:path>
              </a:pathLst>
            </a:custGeom>
            <a:grpFill/>
            <a:ln>
              <a:noFill/>
            </a:ln>
          </p:spPr>
        </p:sp>
        <p:sp>
          <p:nvSpPr>
            <p:cNvPr id="24" name="Freeform 3"/>
            <p:cNvSpPr/>
            <p:nvPr/>
          </p:nvSpPr>
          <p:spPr>
            <a:xfrm>
              <a:off x="2513160" y="3475440"/>
              <a:ext cx="1159200" cy="1114920"/>
            </a:xfrm>
            <a:custGeom>
              <a:avLst/>
              <a:gdLst/>
              <a:ahLst/>
              <a:cxnLst/>
              <a:rect l="0" t="0" r="r" b="b"/>
              <a:pathLst>
                <a:path w="3220" h="3097">
                  <a:moveTo>
                    <a:pt x="2399" y="1547"/>
                  </a:moveTo>
                  <a:lnTo>
                    <a:pt x="2399" y="1547"/>
                  </a:lnTo>
                  <a:lnTo>
                    <a:pt x="2399" y="1547"/>
                  </a:lnTo>
                  <a:cubicBezTo>
                    <a:pt x="2399" y="1122"/>
                    <a:pt x="2065" y="728"/>
                    <a:pt x="1609" y="728"/>
                  </a:cubicBezTo>
                  <a:cubicBezTo>
                    <a:pt x="1123" y="728"/>
                    <a:pt x="820" y="1092"/>
                    <a:pt x="820" y="1547"/>
                  </a:cubicBezTo>
                  <a:lnTo>
                    <a:pt x="820" y="1547"/>
                  </a:lnTo>
                  <a:cubicBezTo>
                    <a:pt x="820" y="1972"/>
                    <a:pt x="1154" y="2367"/>
                    <a:pt x="1609" y="2367"/>
                  </a:cubicBezTo>
                  <a:cubicBezTo>
                    <a:pt x="2095" y="2367"/>
                    <a:pt x="2399" y="2003"/>
                    <a:pt x="2399" y="1547"/>
                  </a:cubicBezTo>
                  <a:moveTo>
                    <a:pt x="0" y="1547"/>
                  </a:moveTo>
                  <a:lnTo>
                    <a:pt x="0" y="1547"/>
                  </a:lnTo>
                  <a:lnTo>
                    <a:pt x="0" y="1547"/>
                  </a:lnTo>
                  <a:cubicBezTo>
                    <a:pt x="0" y="697"/>
                    <a:pt x="698" y="0"/>
                    <a:pt x="1609" y="0"/>
                  </a:cubicBezTo>
                  <a:cubicBezTo>
                    <a:pt x="2551" y="0"/>
                    <a:pt x="3219" y="667"/>
                    <a:pt x="3219" y="1547"/>
                  </a:cubicBezTo>
                  <a:lnTo>
                    <a:pt x="3219" y="1547"/>
                  </a:lnTo>
                  <a:cubicBezTo>
                    <a:pt x="3219" y="2397"/>
                    <a:pt x="2521" y="3096"/>
                    <a:pt x="1609" y="3096"/>
                  </a:cubicBezTo>
                  <a:cubicBezTo>
                    <a:pt x="668" y="3096"/>
                    <a:pt x="0" y="2428"/>
                    <a:pt x="0" y="1547"/>
                  </a:cubicBezTo>
                </a:path>
              </a:pathLst>
            </a:custGeom>
            <a:grpFill/>
            <a:ln>
              <a:noFill/>
            </a:ln>
          </p:spPr>
        </p:sp>
        <p:sp>
          <p:nvSpPr>
            <p:cNvPr id="25" name="Freeform 4"/>
            <p:cNvSpPr/>
            <p:nvPr/>
          </p:nvSpPr>
          <p:spPr>
            <a:xfrm>
              <a:off x="3792240" y="3497040"/>
              <a:ext cx="984240" cy="1093320"/>
            </a:xfrm>
            <a:custGeom>
              <a:avLst/>
              <a:gdLst/>
              <a:ahLst/>
              <a:cxnLst/>
              <a:rect l="0" t="0" r="r" b="b"/>
              <a:pathLst>
                <a:path w="2734" h="3037">
                  <a:moveTo>
                    <a:pt x="0" y="1912"/>
                  </a:moveTo>
                  <a:lnTo>
                    <a:pt x="0" y="1912"/>
                  </a:lnTo>
                  <a:cubicBezTo>
                    <a:pt x="0" y="0"/>
                    <a:pt x="0" y="0"/>
                    <a:pt x="0" y="0"/>
                  </a:cubicBezTo>
                  <a:cubicBezTo>
                    <a:pt x="850" y="0"/>
                    <a:pt x="850" y="0"/>
                    <a:pt x="850" y="0"/>
                  </a:cubicBezTo>
                  <a:cubicBezTo>
                    <a:pt x="850" y="1639"/>
                    <a:pt x="850" y="1639"/>
                    <a:pt x="850" y="1639"/>
                  </a:cubicBezTo>
                  <a:cubicBezTo>
                    <a:pt x="850" y="2064"/>
                    <a:pt x="1033" y="2247"/>
                    <a:pt x="1367" y="2247"/>
                  </a:cubicBezTo>
                  <a:cubicBezTo>
                    <a:pt x="1670" y="2247"/>
                    <a:pt x="1883" y="2064"/>
                    <a:pt x="1883" y="1639"/>
                  </a:cubicBezTo>
                  <a:cubicBezTo>
                    <a:pt x="1883" y="0"/>
                    <a:pt x="1883" y="0"/>
                    <a:pt x="1883" y="0"/>
                  </a:cubicBezTo>
                  <a:cubicBezTo>
                    <a:pt x="2733" y="0"/>
                    <a:pt x="2733" y="0"/>
                    <a:pt x="2733" y="0"/>
                  </a:cubicBezTo>
                  <a:cubicBezTo>
                    <a:pt x="2733" y="2976"/>
                    <a:pt x="2733" y="2976"/>
                    <a:pt x="2733" y="2976"/>
                  </a:cubicBezTo>
                  <a:cubicBezTo>
                    <a:pt x="1883" y="2976"/>
                    <a:pt x="1883" y="2976"/>
                    <a:pt x="1883" y="2976"/>
                  </a:cubicBezTo>
                  <a:cubicBezTo>
                    <a:pt x="1883" y="2550"/>
                    <a:pt x="1883" y="2550"/>
                    <a:pt x="1883" y="2550"/>
                  </a:cubicBezTo>
                  <a:cubicBezTo>
                    <a:pt x="1700" y="2793"/>
                    <a:pt x="1427" y="3036"/>
                    <a:pt x="1002" y="3036"/>
                  </a:cubicBezTo>
                  <a:cubicBezTo>
                    <a:pt x="364" y="3036"/>
                    <a:pt x="0" y="2611"/>
                    <a:pt x="0" y="1912"/>
                  </a:cubicBezTo>
                </a:path>
              </a:pathLst>
            </a:custGeom>
            <a:grpFill/>
            <a:ln>
              <a:noFill/>
            </a:ln>
          </p:spPr>
        </p:sp>
        <p:sp>
          <p:nvSpPr>
            <p:cNvPr id="26" name="Freeform 5"/>
            <p:cNvSpPr/>
            <p:nvPr/>
          </p:nvSpPr>
          <p:spPr>
            <a:xfrm>
              <a:off x="4951080" y="3223800"/>
              <a:ext cx="557640" cy="1355760"/>
            </a:xfrm>
            <a:custGeom>
              <a:avLst/>
              <a:gdLst/>
              <a:ahLst/>
              <a:cxnLst/>
              <a:rect l="0" t="0" r="r" b="b"/>
              <a:pathLst>
                <a:path w="1549" h="3766">
                  <a:moveTo>
                    <a:pt x="0" y="2884"/>
                  </a:moveTo>
                  <a:lnTo>
                    <a:pt x="0" y="2884"/>
                  </a:lnTo>
                  <a:cubicBezTo>
                    <a:pt x="0" y="0"/>
                    <a:pt x="0" y="0"/>
                    <a:pt x="0" y="0"/>
                  </a:cubicBezTo>
                  <a:cubicBezTo>
                    <a:pt x="850" y="0"/>
                    <a:pt x="850" y="0"/>
                    <a:pt x="850" y="0"/>
                  </a:cubicBezTo>
                  <a:cubicBezTo>
                    <a:pt x="850" y="759"/>
                    <a:pt x="850" y="759"/>
                    <a:pt x="850" y="759"/>
                  </a:cubicBezTo>
                  <a:cubicBezTo>
                    <a:pt x="1548" y="759"/>
                    <a:pt x="1548" y="759"/>
                    <a:pt x="1548" y="759"/>
                  </a:cubicBezTo>
                  <a:cubicBezTo>
                    <a:pt x="1548" y="1487"/>
                    <a:pt x="1548" y="1487"/>
                    <a:pt x="1548" y="1487"/>
                  </a:cubicBezTo>
                  <a:cubicBezTo>
                    <a:pt x="850" y="1487"/>
                    <a:pt x="850" y="1487"/>
                    <a:pt x="850" y="1487"/>
                  </a:cubicBezTo>
                  <a:cubicBezTo>
                    <a:pt x="850" y="2732"/>
                    <a:pt x="850" y="2732"/>
                    <a:pt x="850" y="2732"/>
                  </a:cubicBezTo>
                  <a:cubicBezTo>
                    <a:pt x="850" y="2945"/>
                    <a:pt x="941" y="3036"/>
                    <a:pt x="1122" y="3036"/>
                  </a:cubicBezTo>
                  <a:cubicBezTo>
                    <a:pt x="1274" y="3036"/>
                    <a:pt x="1396" y="3006"/>
                    <a:pt x="1517" y="2914"/>
                  </a:cubicBezTo>
                  <a:cubicBezTo>
                    <a:pt x="1517" y="3613"/>
                    <a:pt x="1517" y="3613"/>
                    <a:pt x="1517" y="3613"/>
                  </a:cubicBezTo>
                  <a:cubicBezTo>
                    <a:pt x="1365" y="3703"/>
                    <a:pt x="1153" y="3765"/>
                    <a:pt x="881" y="3765"/>
                  </a:cubicBezTo>
                  <a:cubicBezTo>
                    <a:pt x="334" y="3765"/>
                    <a:pt x="0" y="3582"/>
                    <a:pt x="0" y="2884"/>
                  </a:cubicBezTo>
                </a:path>
              </a:pathLst>
            </a:custGeom>
            <a:grpFill/>
            <a:ln>
              <a:noFill/>
            </a:ln>
          </p:spPr>
        </p:sp>
        <p:sp>
          <p:nvSpPr>
            <p:cNvPr id="27" name="Freeform 6"/>
            <p:cNvSpPr/>
            <p:nvPr/>
          </p:nvSpPr>
          <p:spPr>
            <a:xfrm>
              <a:off x="5639760" y="3475440"/>
              <a:ext cx="874800" cy="1114920"/>
            </a:xfrm>
            <a:custGeom>
              <a:avLst/>
              <a:gdLst/>
              <a:ahLst/>
              <a:cxnLst/>
              <a:rect l="0" t="0" r="r" b="b"/>
              <a:pathLst>
                <a:path w="2430" h="3097">
                  <a:moveTo>
                    <a:pt x="0" y="2640"/>
                  </a:moveTo>
                  <a:lnTo>
                    <a:pt x="0" y="2640"/>
                  </a:lnTo>
                  <a:cubicBezTo>
                    <a:pt x="364" y="2094"/>
                    <a:pt x="364" y="2094"/>
                    <a:pt x="364" y="2094"/>
                  </a:cubicBezTo>
                  <a:cubicBezTo>
                    <a:pt x="697" y="2307"/>
                    <a:pt x="1032" y="2428"/>
                    <a:pt x="1305" y="2428"/>
                  </a:cubicBezTo>
                  <a:cubicBezTo>
                    <a:pt x="1548" y="2428"/>
                    <a:pt x="1669" y="2337"/>
                    <a:pt x="1669" y="2215"/>
                  </a:cubicBezTo>
                  <a:lnTo>
                    <a:pt x="1669" y="2215"/>
                  </a:lnTo>
                  <a:cubicBezTo>
                    <a:pt x="1669" y="2033"/>
                    <a:pt x="1366" y="1972"/>
                    <a:pt x="1032" y="1851"/>
                  </a:cubicBezTo>
                  <a:cubicBezTo>
                    <a:pt x="637" y="1730"/>
                    <a:pt x="151" y="1547"/>
                    <a:pt x="151" y="971"/>
                  </a:cubicBezTo>
                  <a:cubicBezTo>
                    <a:pt x="151" y="940"/>
                    <a:pt x="151" y="940"/>
                    <a:pt x="151" y="940"/>
                  </a:cubicBezTo>
                  <a:cubicBezTo>
                    <a:pt x="151" y="332"/>
                    <a:pt x="637" y="0"/>
                    <a:pt x="1244" y="0"/>
                  </a:cubicBezTo>
                  <a:cubicBezTo>
                    <a:pt x="1609" y="0"/>
                    <a:pt x="2033" y="121"/>
                    <a:pt x="2368" y="363"/>
                  </a:cubicBezTo>
                  <a:cubicBezTo>
                    <a:pt x="2033" y="940"/>
                    <a:pt x="2033" y="940"/>
                    <a:pt x="2033" y="940"/>
                  </a:cubicBezTo>
                  <a:cubicBezTo>
                    <a:pt x="1730" y="758"/>
                    <a:pt x="1457" y="667"/>
                    <a:pt x="1214" y="667"/>
                  </a:cubicBezTo>
                  <a:cubicBezTo>
                    <a:pt x="1032" y="667"/>
                    <a:pt x="910" y="758"/>
                    <a:pt x="910" y="849"/>
                  </a:cubicBezTo>
                  <a:cubicBezTo>
                    <a:pt x="910" y="879"/>
                    <a:pt x="910" y="879"/>
                    <a:pt x="910" y="879"/>
                  </a:cubicBezTo>
                  <a:cubicBezTo>
                    <a:pt x="910" y="1031"/>
                    <a:pt x="1183" y="1122"/>
                    <a:pt x="1517" y="1244"/>
                  </a:cubicBezTo>
                  <a:cubicBezTo>
                    <a:pt x="1943" y="1365"/>
                    <a:pt x="2429" y="1578"/>
                    <a:pt x="2429" y="2124"/>
                  </a:cubicBezTo>
                  <a:lnTo>
                    <a:pt x="2429" y="2124"/>
                  </a:lnTo>
                  <a:cubicBezTo>
                    <a:pt x="2429" y="2793"/>
                    <a:pt x="1912" y="3096"/>
                    <a:pt x="1275" y="3096"/>
                  </a:cubicBezTo>
                  <a:cubicBezTo>
                    <a:pt x="850" y="3096"/>
                    <a:pt x="394" y="2944"/>
                    <a:pt x="0" y="2640"/>
                  </a:cubicBezTo>
                </a:path>
              </a:pathLst>
            </a:custGeom>
            <a:grpFill/>
            <a:ln>
              <a:noFill/>
            </a:ln>
          </p:spPr>
        </p:sp>
        <p:sp>
          <p:nvSpPr>
            <p:cNvPr id="28" name="Freeform 7"/>
            <p:cNvSpPr/>
            <p:nvPr/>
          </p:nvSpPr>
          <p:spPr>
            <a:xfrm>
              <a:off x="8317800" y="4250880"/>
              <a:ext cx="864360" cy="743760"/>
            </a:xfrm>
            <a:custGeom>
              <a:avLst/>
              <a:gdLst/>
              <a:ahLst/>
              <a:cxnLst/>
              <a:rect l="0" t="0" r="r" b="b"/>
              <a:pathLst>
                <a:path w="2401" h="2066">
                  <a:moveTo>
                    <a:pt x="1914" y="912"/>
                  </a:moveTo>
                  <a:lnTo>
                    <a:pt x="1914" y="912"/>
                  </a:lnTo>
                  <a:cubicBezTo>
                    <a:pt x="1883" y="942"/>
                    <a:pt x="1883" y="942"/>
                    <a:pt x="1883" y="942"/>
                  </a:cubicBezTo>
                  <a:cubicBezTo>
                    <a:pt x="1731" y="1185"/>
                    <a:pt x="1458" y="1428"/>
                    <a:pt x="1185" y="1579"/>
                  </a:cubicBezTo>
                  <a:cubicBezTo>
                    <a:pt x="911" y="1428"/>
                    <a:pt x="638" y="1185"/>
                    <a:pt x="486" y="912"/>
                  </a:cubicBezTo>
                  <a:cubicBezTo>
                    <a:pt x="729" y="547"/>
                    <a:pt x="821" y="213"/>
                    <a:pt x="851" y="0"/>
                  </a:cubicBezTo>
                  <a:cubicBezTo>
                    <a:pt x="425" y="0"/>
                    <a:pt x="425" y="0"/>
                    <a:pt x="425" y="0"/>
                  </a:cubicBezTo>
                  <a:cubicBezTo>
                    <a:pt x="365" y="274"/>
                    <a:pt x="243" y="547"/>
                    <a:pt x="61" y="790"/>
                  </a:cubicBezTo>
                  <a:cubicBezTo>
                    <a:pt x="0" y="882"/>
                    <a:pt x="0" y="882"/>
                    <a:pt x="0" y="882"/>
                  </a:cubicBezTo>
                  <a:cubicBezTo>
                    <a:pt x="31" y="1003"/>
                    <a:pt x="31" y="1003"/>
                    <a:pt x="31" y="1003"/>
                  </a:cubicBezTo>
                  <a:cubicBezTo>
                    <a:pt x="243" y="1397"/>
                    <a:pt x="668" y="1822"/>
                    <a:pt x="1124" y="2005"/>
                  </a:cubicBezTo>
                  <a:cubicBezTo>
                    <a:pt x="1185" y="2065"/>
                    <a:pt x="1185" y="2065"/>
                    <a:pt x="1185" y="2065"/>
                  </a:cubicBezTo>
                  <a:cubicBezTo>
                    <a:pt x="1275" y="2005"/>
                    <a:pt x="1275" y="2005"/>
                    <a:pt x="1275" y="2005"/>
                  </a:cubicBezTo>
                  <a:cubicBezTo>
                    <a:pt x="1671" y="1853"/>
                    <a:pt x="2035" y="1519"/>
                    <a:pt x="2247" y="1185"/>
                  </a:cubicBezTo>
                  <a:cubicBezTo>
                    <a:pt x="2278" y="1124"/>
                    <a:pt x="2339" y="1063"/>
                    <a:pt x="2339" y="1003"/>
                  </a:cubicBezTo>
                  <a:cubicBezTo>
                    <a:pt x="2400" y="882"/>
                    <a:pt x="2400" y="882"/>
                    <a:pt x="2400" y="882"/>
                  </a:cubicBezTo>
                  <a:cubicBezTo>
                    <a:pt x="2339" y="790"/>
                    <a:pt x="2339" y="790"/>
                    <a:pt x="2339" y="790"/>
                  </a:cubicBezTo>
                  <a:cubicBezTo>
                    <a:pt x="2126" y="486"/>
                    <a:pt x="2035" y="183"/>
                    <a:pt x="1974" y="0"/>
                  </a:cubicBezTo>
                  <a:cubicBezTo>
                    <a:pt x="1550" y="0"/>
                    <a:pt x="1550" y="0"/>
                    <a:pt x="1550" y="0"/>
                  </a:cubicBezTo>
                  <a:cubicBezTo>
                    <a:pt x="1580" y="213"/>
                    <a:pt x="1671" y="547"/>
                    <a:pt x="1914" y="912"/>
                  </a:cubicBezTo>
                </a:path>
              </a:pathLst>
            </a:custGeom>
            <a:grpFill/>
            <a:ln>
              <a:noFill/>
            </a:ln>
          </p:spPr>
        </p:sp>
        <p:sp>
          <p:nvSpPr>
            <p:cNvPr id="29" name="Freeform 8"/>
            <p:cNvSpPr/>
            <p:nvPr/>
          </p:nvSpPr>
          <p:spPr>
            <a:xfrm>
              <a:off x="8197560" y="2152440"/>
              <a:ext cx="1104480" cy="1661760"/>
            </a:xfrm>
            <a:custGeom>
              <a:avLst/>
              <a:gdLst/>
              <a:ahLst/>
              <a:cxnLst/>
              <a:rect l="0" t="0" r="r" b="b"/>
              <a:pathLst>
                <a:path w="3068" h="4616">
                  <a:moveTo>
                    <a:pt x="790" y="3279"/>
                  </a:moveTo>
                  <a:lnTo>
                    <a:pt x="790" y="3279"/>
                  </a:lnTo>
                  <a:cubicBezTo>
                    <a:pt x="608" y="2885"/>
                    <a:pt x="426" y="2521"/>
                    <a:pt x="426" y="2156"/>
                  </a:cubicBezTo>
                  <a:cubicBezTo>
                    <a:pt x="456" y="1732"/>
                    <a:pt x="669" y="1306"/>
                    <a:pt x="1093" y="1003"/>
                  </a:cubicBezTo>
                  <a:cubicBezTo>
                    <a:pt x="1155" y="942"/>
                    <a:pt x="1367" y="790"/>
                    <a:pt x="1519" y="638"/>
                  </a:cubicBezTo>
                  <a:cubicBezTo>
                    <a:pt x="1701" y="790"/>
                    <a:pt x="1914" y="942"/>
                    <a:pt x="1974" y="1003"/>
                  </a:cubicBezTo>
                  <a:cubicBezTo>
                    <a:pt x="2369" y="1306"/>
                    <a:pt x="2612" y="1732"/>
                    <a:pt x="2612" y="2156"/>
                  </a:cubicBezTo>
                  <a:cubicBezTo>
                    <a:pt x="2642" y="2521"/>
                    <a:pt x="2460" y="2885"/>
                    <a:pt x="2278" y="3279"/>
                  </a:cubicBezTo>
                  <a:cubicBezTo>
                    <a:pt x="2126" y="3675"/>
                    <a:pt x="1914" y="4129"/>
                    <a:pt x="1852" y="4615"/>
                  </a:cubicBezTo>
                  <a:cubicBezTo>
                    <a:pt x="2308" y="4615"/>
                    <a:pt x="2308" y="4615"/>
                    <a:pt x="2308" y="4615"/>
                  </a:cubicBezTo>
                  <a:cubicBezTo>
                    <a:pt x="2338" y="4220"/>
                    <a:pt x="2521" y="3827"/>
                    <a:pt x="2673" y="3462"/>
                  </a:cubicBezTo>
                  <a:cubicBezTo>
                    <a:pt x="2885" y="3037"/>
                    <a:pt x="3067" y="2612"/>
                    <a:pt x="3067" y="2156"/>
                  </a:cubicBezTo>
                  <a:cubicBezTo>
                    <a:pt x="3067" y="1610"/>
                    <a:pt x="2764" y="1033"/>
                    <a:pt x="2248" y="669"/>
                  </a:cubicBezTo>
                  <a:cubicBezTo>
                    <a:pt x="2065" y="517"/>
                    <a:pt x="1822" y="334"/>
                    <a:pt x="1701" y="183"/>
                  </a:cubicBezTo>
                  <a:cubicBezTo>
                    <a:pt x="1519" y="0"/>
                    <a:pt x="1519" y="0"/>
                    <a:pt x="1519" y="0"/>
                  </a:cubicBezTo>
                  <a:cubicBezTo>
                    <a:pt x="1367" y="183"/>
                    <a:pt x="1367" y="183"/>
                    <a:pt x="1367" y="183"/>
                  </a:cubicBezTo>
                  <a:cubicBezTo>
                    <a:pt x="1185" y="364"/>
                    <a:pt x="881" y="607"/>
                    <a:pt x="820" y="669"/>
                  </a:cubicBezTo>
                  <a:cubicBezTo>
                    <a:pt x="304" y="1033"/>
                    <a:pt x="0" y="1610"/>
                    <a:pt x="0" y="2156"/>
                  </a:cubicBezTo>
                  <a:cubicBezTo>
                    <a:pt x="0" y="2612"/>
                    <a:pt x="183" y="3037"/>
                    <a:pt x="365" y="3462"/>
                  </a:cubicBezTo>
                  <a:cubicBezTo>
                    <a:pt x="547" y="3827"/>
                    <a:pt x="699" y="4220"/>
                    <a:pt x="759" y="4615"/>
                  </a:cubicBezTo>
                  <a:cubicBezTo>
                    <a:pt x="1215" y="4615"/>
                    <a:pt x="1215" y="4615"/>
                    <a:pt x="1215" y="4615"/>
                  </a:cubicBezTo>
                  <a:cubicBezTo>
                    <a:pt x="1155" y="4129"/>
                    <a:pt x="942" y="3675"/>
                    <a:pt x="790" y="3279"/>
                  </a:cubicBezTo>
                </a:path>
              </a:pathLst>
            </a:custGeom>
            <a:grpFill/>
            <a:ln>
              <a:noFill/>
            </a:ln>
          </p:spPr>
        </p:sp>
        <p:sp>
          <p:nvSpPr>
            <p:cNvPr id="30" name="Freeform 9"/>
            <p:cNvSpPr/>
            <p:nvPr/>
          </p:nvSpPr>
          <p:spPr>
            <a:xfrm>
              <a:off x="9181800" y="3048840"/>
              <a:ext cx="1148040" cy="765360"/>
            </a:xfrm>
            <a:custGeom>
              <a:avLst/>
              <a:gdLst/>
              <a:ahLst/>
              <a:cxnLst/>
              <a:rect l="0" t="0" r="r" b="b"/>
              <a:pathLst>
                <a:path w="3189" h="2126">
                  <a:moveTo>
                    <a:pt x="2824" y="486"/>
                  </a:moveTo>
                  <a:lnTo>
                    <a:pt x="2824" y="486"/>
                  </a:lnTo>
                  <a:cubicBezTo>
                    <a:pt x="2551" y="182"/>
                    <a:pt x="2186" y="0"/>
                    <a:pt x="1791" y="0"/>
                  </a:cubicBezTo>
                  <a:lnTo>
                    <a:pt x="1791" y="0"/>
                  </a:lnTo>
                  <a:cubicBezTo>
                    <a:pt x="1275" y="0"/>
                    <a:pt x="819" y="274"/>
                    <a:pt x="486" y="821"/>
                  </a:cubicBezTo>
                  <a:cubicBezTo>
                    <a:pt x="182" y="1275"/>
                    <a:pt x="30" y="1791"/>
                    <a:pt x="0" y="2125"/>
                  </a:cubicBezTo>
                  <a:cubicBezTo>
                    <a:pt x="455" y="2125"/>
                    <a:pt x="455" y="2125"/>
                    <a:pt x="455" y="2125"/>
                  </a:cubicBezTo>
                  <a:cubicBezTo>
                    <a:pt x="486" y="1852"/>
                    <a:pt x="607" y="1428"/>
                    <a:pt x="850" y="1063"/>
                  </a:cubicBezTo>
                  <a:cubicBezTo>
                    <a:pt x="1032" y="759"/>
                    <a:pt x="1336" y="425"/>
                    <a:pt x="1791" y="425"/>
                  </a:cubicBezTo>
                  <a:lnTo>
                    <a:pt x="1791" y="425"/>
                  </a:lnTo>
                  <a:cubicBezTo>
                    <a:pt x="2065" y="425"/>
                    <a:pt x="2308" y="547"/>
                    <a:pt x="2459" y="759"/>
                  </a:cubicBezTo>
                  <a:cubicBezTo>
                    <a:pt x="2641" y="972"/>
                    <a:pt x="2732" y="1245"/>
                    <a:pt x="2672" y="1548"/>
                  </a:cubicBezTo>
                  <a:cubicBezTo>
                    <a:pt x="3097" y="1639"/>
                    <a:pt x="3097" y="1639"/>
                    <a:pt x="3097" y="1639"/>
                  </a:cubicBezTo>
                  <a:cubicBezTo>
                    <a:pt x="3188" y="1215"/>
                    <a:pt x="3067" y="789"/>
                    <a:pt x="2824" y="486"/>
                  </a:cubicBezTo>
                </a:path>
              </a:pathLst>
            </a:custGeom>
            <a:grpFill/>
            <a:ln>
              <a:noFill/>
            </a:ln>
          </p:spPr>
        </p:sp>
        <p:sp>
          <p:nvSpPr>
            <p:cNvPr id="31" name="Freeform 10"/>
            <p:cNvSpPr/>
            <p:nvPr/>
          </p:nvSpPr>
          <p:spPr>
            <a:xfrm>
              <a:off x="7170120" y="3048840"/>
              <a:ext cx="1148040" cy="765360"/>
            </a:xfrm>
            <a:custGeom>
              <a:avLst/>
              <a:gdLst/>
              <a:ahLst/>
              <a:cxnLst/>
              <a:rect l="0" t="0" r="r" b="b"/>
              <a:pathLst>
                <a:path w="3189" h="2126">
                  <a:moveTo>
                    <a:pt x="2703" y="821"/>
                  </a:moveTo>
                  <a:lnTo>
                    <a:pt x="2703" y="821"/>
                  </a:lnTo>
                  <a:cubicBezTo>
                    <a:pt x="2368" y="274"/>
                    <a:pt x="1882" y="0"/>
                    <a:pt x="1397" y="0"/>
                  </a:cubicBezTo>
                  <a:cubicBezTo>
                    <a:pt x="1366" y="0"/>
                    <a:pt x="1366" y="0"/>
                    <a:pt x="1366" y="0"/>
                  </a:cubicBezTo>
                  <a:cubicBezTo>
                    <a:pt x="972" y="0"/>
                    <a:pt x="607" y="182"/>
                    <a:pt x="364" y="486"/>
                  </a:cubicBezTo>
                  <a:cubicBezTo>
                    <a:pt x="122" y="789"/>
                    <a:pt x="0" y="1215"/>
                    <a:pt x="90" y="1639"/>
                  </a:cubicBezTo>
                  <a:cubicBezTo>
                    <a:pt x="516" y="1548"/>
                    <a:pt x="516" y="1548"/>
                    <a:pt x="516" y="1548"/>
                  </a:cubicBezTo>
                  <a:cubicBezTo>
                    <a:pt x="455" y="1275"/>
                    <a:pt x="546" y="972"/>
                    <a:pt x="698" y="759"/>
                  </a:cubicBezTo>
                  <a:cubicBezTo>
                    <a:pt x="881" y="547"/>
                    <a:pt x="1123" y="425"/>
                    <a:pt x="1366" y="425"/>
                  </a:cubicBezTo>
                  <a:lnTo>
                    <a:pt x="1366" y="425"/>
                  </a:lnTo>
                  <a:cubicBezTo>
                    <a:pt x="1852" y="425"/>
                    <a:pt x="2155" y="759"/>
                    <a:pt x="2338" y="1063"/>
                  </a:cubicBezTo>
                  <a:cubicBezTo>
                    <a:pt x="2581" y="1428"/>
                    <a:pt x="2703" y="1852"/>
                    <a:pt x="2733" y="2125"/>
                  </a:cubicBezTo>
                  <a:cubicBezTo>
                    <a:pt x="3188" y="2125"/>
                    <a:pt x="3188" y="2125"/>
                    <a:pt x="3188" y="2125"/>
                  </a:cubicBezTo>
                  <a:cubicBezTo>
                    <a:pt x="3158" y="1791"/>
                    <a:pt x="3006" y="1275"/>
                    <a:pt x="2703" y="821"/>
                  </a:cubicBezTo>
                </a:path>
              </a:pathLst>
            </a:custGeom>
            <a:grpFill/>
            <a:ln>
              <a:noFill/>
            </a:ln>
          </p:spPr>
        </p:sp>
        <p:sp>
          <p:nvSpPr>
            <p:cNvPr id="32" name="Freeform 11"/>
            <p:cNvSpPr/>
            <p:nvPr/>
          </p:nvSpPr>
          <p:spPr>
            <a:xfrm>
              <a:off x="7847640" y="3956040"/>
              <a:ext cx="1804320" cy="153360"/>
            </a:xfrm>
            <a:custGeom>
              <a:avLst/>
              <a:gdLst/>
              <a:ahLst/>
              <a:cxnLst/>
              <a:rect l="0" t="0" r="r" b="b"/>
              <a:pathLst>
                <a:path w="5012" h="426">
                  <a:moveTo>
                    <a:pt x="5011" y="425"/>
                  </a:moveTo>
                  <a:lnTo>
                    <a:pt x="0" y="425"/>
                  </a:lnTo>
                  <a:lnTo>
                    <a:pt x="0" y="0"/>
                  </a:lnTo>
                  <a:lnTo>
                    <a:pt x="5011" y="0"/>
                  </a:lnTo>
                  <a:lnTo>
                    <a:pt x="5011" y="425"/>
                  </a:lnTo>
                </a:path>
              </a:pathLst>
            </a:custGeom>
            <a:grpFill/>
            <a:ln>
              <a:noFill/>
            </a:ln>
          </p:spPr>
        </p:sp>
      </p:grpSp>
      <p:sp>
        <p:nvSpPr>
          <p:cNvPr id="9" name="Footer Placeholder 8"/>
          <p:cNvSpPr>
            <a:spLocks noGrp="1"/>
          </p:cNvSpPr>
          <p:nvPr>
            <p:ph type="ftr" sz="quarter" idx="11"/>
          </p:nvPr>
        </p:nvSpPr>
        <p:spPr/>
        <p:txBody>
          <a:bodyPr/>
          <a:lstStyle>
            <a:lvl1pPr>
              <a:defRPr>
                <a:solidFill>
                  <a:schemeClr val="bg1"/>
                </a:solidFill>
              </a:defRPr>
            </a:lvl1pPr>
          </a:lstStyle>
          <a:p>
            <a:pPr marL="9525" defTabSz="685800">
              <a:spcBef>
                <a:spcPts val="83"/>
              </a:spcBef>
            </a:pPr>
            <a:r>
              <a:rPr lang="en-US" spc="56">
                <a:solidFill>
                  <a:srgbClr val="FFFFFF"/>
                </a:solidFill>
              </a:rPr>
              <a:t>© </a:t>
            </a:r>
            <a:r>
              <a:rPr lang="en-US" spc="-4">
                <a:solidFill>
                  <a:srgbClr val="FFFFFF"/>
                </a:solidFill>
              </a:rPr>
              <a:t>The </a:t>
            </a:r>
            <a:r>
              <a:rPr lang="en-US" spc="-15">
                <a:solidFill>
                  <a:srgbClr val="FFFFFF"/>
                </a:solidFill>
              </a:rPr>
              <a:t>Scout Association</a:t>
            </a:r>
            <a:endParaRPr lang="en-US" spc="-15" dirty="0">
              <a:solidFill>
                <a:srgbClr val="FFFFFF"/>
              </a:solidFill>
            </a:endParaRPr>
          </a:p>
        </p:txBody>
      </p:sp>
      <p:sp>
        <p:nvSpPr>
          <p:cNvPr id="10" name="Slide Number Placeholder 9"/>
          <p:cNvSpPr>
            <a:spLocks noGrp="1"/>
          </p:cNvSpPr>
          <p:nvPr>
            <p:ph type="sldNum" sz="quarter" idx="12"/>
          </p:nvPr>
        </p:nvSpPr>
        <p:spPr/>
        <p:txBody>
          <a:bodyPr/>
          <a:lstStyle>
            <a:lvl1pPr>
              <a:defRPr>
                <a:solidFill>
                  <a:schemeClr val="bg1"/>
                </a:solidFill>
              </a:defRPr>
            </a:lvl1pPr>
          </a:lstStyle>
          <a:p>
            <a:pPr marL="19050" defTabSz="685800">
              <a:spcBef>
                <a:spcPts val="83"/>
              </a:spcBef>
            </a:pPr>
            <a:fld id="{81D60167-4931-47E6-BA6A-407CBD079E47}" type="slidenum">
              <a:rPr lang="uk-UA" spc="26" smtClean="0">
                <a:solidFill>
                  <a:srgbClr val="FFFFFF"/>
                </a:solidFill>
              </a:rPr>
              <a:pPr marL="19050" defTabSz="685800">
                <a:spcBef>
                  <a:spcPts val="83"/>
                </a:spcBef>
              </a:pPr>
              <a:t>‹#›</a:t>
            </a:fld>
            <a:endParaRPr lang="uk-UA" spc="26" dirty="0">
              <a:solidFill>
                <a:srgbClr val="FFFFFF"/>
              </a:solidFill>
            </a:endParaRPr>
          </a:p>
        </p:txBody>
      </p:sp>
      <p:sp>
        <p:nvSpPr>
          <p:cNvPr id="6" name="Text Placeholder 5">
            <a:extLst>
              <a:ext uri="{FF2B5EF4-FFF2-40B4-BE49-F238E27FC236}">
                <a16:creationId xmlns:a16="http://schemas.microsoft.com/office/drawing/2014/main" id="{193A0C69-C1E2-7A4B-AAB8-E9A00D5AB517}"/>
              </a:ext>
            </a:extLst>
          </p:cNvPr>
          <p:cNvSpPr>
            <a:spLocks noGrp="1"/>
          </p:cNvSpPr>
          <p:nvPr>
            <p:ph type="body" sz="quarter" idx="13"/>
          </p:nvPr>
        </p:nvSpPr>
        <p:spPr>
          <a:xfrm>
            <a:off x="2293949" y="4085906"/>
            <a:ext cx="7595382" cy="1914189"/>
          </a:xfrm>
        </p:spPr>
        <p:txBody>
          <a:bodyPr numCol="1" spcCol="252000">
            <a:noAutofit/>
          </a:bodyPr>
          <a:lstStyle>
            <a:lvl1pPr>
              <a:lnSpc>
                <a:spcPts val="4800"/>
              </a:lnSpc>
              <a:spcBef>
                <a:spcPts val="0"/>
              </a:spcBef>
              <a:defRPr sz="4050">
                <a:solidFill>
                  <a:schemeClr val="bg1"/>
                </a:solidFill>
              </a:defRPr>
            </a:lvl1pPr>
            <a:lvl2pPr marL="0">
              <a:lnSpc>
                <a:spcPts val="4800"/>
              </a:lnSpc>
              <a:spcBef>
                <a:spcPts val="0"/>
              </a:spcBef>
              <a:defRPr sz="4050" b="0" i="0">
                <a:solidFill>
                  <a:schemeClr val="bg1"/>
                </a:solidFill>
                <a:latin typeface="Nunito Sans Black" pitchFamily="2" charset="77"/>
              </a:defRPr>
            </a:lvl2pPr>
            <a:lvl3pPr marL="0">
              <a:lnSpc>
                <a:spcPts val="4800"/>
              </a:lnSpc>
              <a:spcBef>
                <a:spcPts val="0"/>
              </a:spcBef>
              <a:defRPr sz="4050">
                <a:solidFill>
                  <a:schemeClr val="bg1"/>
                </a:solidFill>
              </a:defRPr>
            </a:lvl3pPr>
            <a:lvl4pPr>
              <a:lnSpc>
                <a:spcPts val="4800"/>
              </a:lnSpc>
              <a:spcBef>
                <a:spcPts val="0"/>
              </a:spcBef>
              <a:defRPr sz="4050" b="1" i="0">
                <a:solidFill>
                  <a:schemeClr val="bg1"/>
                </a:solidFill>
                <a:latin typeface="Nunito Sans" pitchFamily="2" charset="77"/>
              </a:defRPr>
            </a:lvl4pPr>
            <a:lvl5pPr>
              <a:lnSpc>
                <a:spcPts val="4800"/>
              </a:lnSpc>
              <a:spcBef>
                <a:spcPts val="0"/>
              </a:spcBef>
              <a:defRPr sz="4050">
                <a:solidFill>
                  <a:schemeClr val="bg1"/>
                </a:solidFill>
              </a:defRPr>
            </a:lvl5pPr>
          </a:lstStyle>
          <a:p>
            <a:pPr lvl="0"/>
            <a:r>
              <a:rPr lang="en-US"/>
              <a:t>Edit Master text styles</a:t>
            </a:r>
          </a:p>
          <a:p>
            <a:pPr lvl="1"/>
            <a:r>
              <a:rPr lang="en-US"/>
              <a:t>Second level</a:t>
            </a:r>
          </a:p>
        </p:txBody>
      </p:sp>
    </p:spTree>
    <p:extLst>
      <p:ext uri="{BB962C8B-B14F-4D97-AF65-F5344CB8AC3E}">
        <p14:creationId xmlns:p14="http://schemas.microsoft.com/office/powerpoint/2010/main" val="331800385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Blank purple">
    <p:bg>
      <p:bgPr>
        <a:solidFill>
          <a:schemeClr val="tx2"/>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dirty="0"/>
              <a:t>Presentation title</a:t>
            </a:r>
            <a:endParaRPr dirty="0"/>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a:defRPr lang="en-US" sz="1350" b="0" i="0" kern="1200" spc="-4" dirty="0" smtClean="0">
                <a:solidFill>
                  <a:schemeClr val="bg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dirty="0"/>
              <a:t>Page heading</a:t>
            </a:r>
            <a:endParaRPr dirty="0"/>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solidFill>
                  <a:srgbClr val="FFFFFF"/>
                </a:solidFill>
              </a:rPr>
              <a:t>18/02/2018</a:t>
            </a:r>
            <a:endParaRPr lang="mr-IN" dirty="0">
              <a:solidFill>
                <a:srgbClr val="FFFFFF"/>
              </a:solidFill>
            </a:endParaRPr>
          </a:p>
        </p:txBody>
      </p:sp>
      <p:sp>
        <p:nvSpPr>
          <p:cNvPr id="9" name="Footer Placeholder 8"/>
          <p:cNvSpPr>
            <a:spLocks noGrp="1"/>
          </p:cNvSpPr>
          <p:nvPr>
            <p:ph type="ftr" sz="quarter" idx="11"/>
          </p:nvPr>
        </p:nvSpPr>
        <p:spPr/>
        <p:txBody>
          <a:bodyPr/>
          <a:lstStyle>
            <a:lvl1pPr>
              <a:defRPr>
                <a:solidFill>
                  <a:schemeClr val="bg1"/>
                </a:solidFill>
              </a:defRPr>
            </a:lvl1pPr>
          </a:lstStyle>
          <a:p>
            <a:pPr marL="9525" defTabSz="685800">
              <a:spcBef>
                <a:spcPts val="83"/>
              </a:spcBef>
            </a:pPr>
            <a:r>
              <a:rPr lang="en-US" spc="56">
                <a:solidFill>
                  <a:srgbClr val="FFFFFF"/>
                </a:solidFill>
              </a:rPr>
              <a:t>© </a:t>
            </a:r>
            <a:r>
              <a:rPr lang="en-US" spc="-4">
                <a:solidFill>
                  <a:srgbClr val="FFFFFF"/>
                </a:solidFill>
              </a:rPr>
              <a:t>The </a:t>
            </a:r>
            <a:r>
              <a:rPr lang="en-US" spc="-15">
                <a:solidFill>
                  <a:srgbClr val="FFFFFF"/>
                </a:solidFill>
              </a:rPr>
              <a:t>Scout Association</a:t>
            </a:r>
            <a:endParaRPr lang="en-US" spc="-15" dirty="0">
              <a:solidFill>
                <a:srgbClr val="FFFFFF"/>
              </a:solidFill>
            </a:endParaRPr>
          </a:p>
        </p:txBody>
      </p:sp>
      <p:sp>
        <p:nvSpPr>
          <p:cNvPr id="10" name="Slide Number Placeholder 9"/>
          <p:cNvSpPr>
            <a:spLocks noGrp="1"/>
          </p:cNvSpPr>
          <p:nvPr>
            <p:ph type="sldNum" sz="quarter" idx="12"/>
          </p:nvPr>
        </p:nvSpPr>
        <p:spPr/>
        <p:txBody>
          <a:bodyPr/>
          <a:lstStyle>
            <a:lvl1pPr>
              <a:defRPr>
                <a:solidFill>
                  <a:schemeClr val="bg1"/>
                </a:solidFill>
              </a:defRPr>
            </a:lvl1pPr>
          </a:lstStyle>
          <a:p>
            <a:pPr marL="19050" defTabSz="685800">
              <a:spcBef>
                <a:spcPts val="83"/>
              </a:spcBef>
            </a:pPr>
            <a:fld id="{81D60167-4931-47E6-BA6A-407CBD079E47}" type="slidenum">
              <a:rPr lang="uk-UA" spc="26" smtClean="0">
                <a:solidFill>
                  <a:srgbClr val="FFFFFF"/>
                </a:solidFill>
              </a:rPr>
              <a:pPr marL="19050" defTabSz="685800">
                <a:spcBef>
                  <a:spcPts val="83"/>
                </a:spcBef>
              </a:pPr>
              <a:t>‹#›</a:t>
            </a:fld>
            <a:endParaRPr lang="uk-UA" spc="26" dirty="0">
              <a:solidFill>
                <a:srgbClr val="FFFFFF"/>
              </a:solidFill>
            </a:endParaRPr>
          </a:p>
        </p:txBody>
      </p:sp>
    </p:spTree>
    <p:extLst>
      <p:ext uri="{BB962C8B-B14F-4D97-AF65-F5344CB8AC3E}">
        <p14:creationId xmlns:p14="http://schemas.microsoft.com/office/powerpoint/2010/main" val="407150062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Blank white">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tx1"/>
                </a:solidFill>
              </a:defRPr>
            </a:lvl1pPr>
          </a:lstStyle>
          <a:p>
            <a:r>
              <a:rPr lang="en-US" dirty="0"/>
              <a:t>Presentation title</a:t>
            </a:r>
            <a:endParaRPr dirty="0"/>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a:defRPr lang="en-US" sz="1350" b="0" i="0" kern="1200" spc="-4" dirty="0" smtClean="0">
                <a:solidFill>
                  <a:schemeClr val="tx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dirty="0"/>
              <a:t>Page heading</a:t>
            </a:r>
            <a:endParaRPr dirty="0"/>
          </a:p>
        </p:txBody>
      </p:sp>
      <p:sp>
        <p:nvSpPr>
          <p:cNvPr id="5" name="Holder 5"/>
          <p:cNvSpPr>
            <a:spLocks noGrp="1"/>
          </p:cNvSpPr>
          <p:nvPr>
            <p:ph type="dt" sz="half" idx="6"/>
          </p:nvPr>
        </p:nvSpPr>
        <p:spPr/>
        <p:txBody>
          <a:bodyPr lIns="0" tIns="0" rIns="0" bIns="0"/>
          <a:lstStyle>
            <a:lvl1pPr algn="l">
              <a:defRPr>
                <a:solidFill>
                  <a:schemeClr val="tx1"/>
                </a:solidFill>
              </a:defRPr>
            </a:lvl1pPr>
          </a:lstStyle>
          <a:p>
            <a:r>
              <a:rPr lang="mr-IN">
                <a:solidFill>
                  <a:srgbClr val="000000"/>
                </a:solidFill>
              </a:rPr>
              <a:t>18/02/2018</a:t>
            </a:r>
            <a:endParaRPr lang="mr-IN" dirty="0">
              <a:solidFill>
                <a:srgbClr val="000000"/>
              </a:solidFill>
            </a:endParaRPr>
          </a:p>
        </p:txBody>
      </p:sp>
      <p:sp>
        <p:nvSpPr>
          <p:cNvPr id="9" name="Footer Placeholder 8"/>
          <p:cNvSpPr>
            <a:spLocks noGrp="1"/>
          </p:cNvSpPr>
          <p:nvPr>
            <p:ph type="ftr" sz="quarter" idx="11"/>
          </p:nvPr>
        </p:nvSpPr>
        <p:spPr/>
        <p:txBody>
          <a:bodyPr/>
          <a:lstStyle>
            <a:lvl1pPr>
              <a:defRPr>
                <a:solidFill>
                  <a:schemeClr val="tx1"/>
                </a:solidFill>
              </a:defRPr>
            </a:lvl1pPr>
          </a:lstStyle>
          <a:p>
            <a:pPr marL="9525" defTabSz="685800">
              <a:spcBef>
                <a:spcPts val="83"/>
              </a:spcBef>
            </a:pPr>
            <a:r>
              <a:rPr lang="en-US" spc="56">
                <a:solidFill>
                  <a:srgbClr val="000000"/>
                </a:solidFill>
              </a:rPr>
              <a:t>© </a:t>
            </a:r>
            <a:r>
              <a:rPr lang="en-US" spc="-4">
                <a:solidFill>
                  <a:srgbClr val="000000"/>
                </a:solidFill>
              </a:rPr>
              <a:t>The </a:t>
            </a:r>
            <a:r>
              <a:rPr lang="en-US" spc="-15">
                <a:solidFill>
                  <a:srgbClr val="000000"/>
                </a:solidFill>
              </a:rPr>
              <a:t>Scout Association</a:t>
            </a:r>
            <a:endParaRPr lang="en-US" spc="-15" dirty="0">
              <a:solidFill>
                <a:srgbClr val="000000"/>
              </a:solidFill>
            </a:endParaRPr>
          </a:p>
        </p:txBody>
      </p:sp>
      <p:sp>
        <p:nvSpPr>
          <p:cNvPr id="10" name="Slide Number Placeholder 9"/>
          <p:cNvSpPr>
            <a:spLocks noGrp="1"/>
          </p:cNvSpPr>
          <p:nvPr>
            <p:ph type="sldNum" sz="quarter" idx="12"/>
          </p:nvPr>
        </p:nvSpPr>
        <p:spPr/>
        <p:txBody>
          <a:bodyPr/>
          <a:lstStyle>
            <a:lvl1pPr>
              <a:defRPr>
                <a:solidFill>
                  <a:schemeClr val="tx1"/>
                </a:solidFill>
              </a:defRPr>
            </a:lvl1pPr>
          </a:lstStyle>
          <a:p>
            <a:pPr marL="19050" defTabSz="685800">
              <a:spcBef>
                <a:spcPts val="83"/>
              </a:spcBef>
            </a:pPr>
            <a:fld id="{81D60167-4931-47E6-BA6A-407CBD079E47}" type="slidenum">
              <a:rPr lang="uk-UA" spc="26" smtClean="0">
                <a:solidFill>
                  <a:srgbClr val="000000"/>
                </a:solidFill>
              </a:rPr>
              <a:pPr marL="19050" defTabSz="685800">
                <a:spcBef>
                  <a:spcPts val="83"/>
                </a:spcBef>
              </a:pPr>
              <a:t>‹#›</a:t>
            </a:fld>
            <a:endParaRPr lang="uk-UA" spc="26" dirty="0">
              <a:solidFill>
                <a:srgbClr val="000000"/>
              </a:solidFill>
            </a:endParaRPr>
          </a:p>
        </p:txBody>
      </p:sp>
    </p:spTree>
    <p:extLst>
      <p:ext uri="{BB962C8B-B14F-4D97-AF65-F5344CB8AC3E}">
        <p14:creationId xmlns:p14="http://schemas.microsoft.com/office/powerpoint/2010/main" val="33056445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Slide 3">
    <p:bg>
      <p:bgPr>
        <a:solidFill>
          <a:srgbClr val="006EE0"/>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dirty="0"/>
              <a:t>Presentation title</a:t>
            </a:r>
            <a:endParaRPr dirty="0"/>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a:defRPr lang="en-US" sz="1350" b="0" i="0" kern="1200" spc="-4" dirty="0" smtClean="0">
                <a:solidFill>
                  <a:srgbClr val="FFFFFF"/>
                </a:solidFill>
                <a:latin typeface="Nunito Sans Black" charset="0"/>
                <a:ea typeface="Nunito Sans Black" charset="0"/>
                <a:cs typeface="Nunito Sans Black" charset="0"/>
              </a:defRPr>
            </a:lvl1pPr>
          </a:lstStyle>
          <a:p>
            <a:pPr marL="9525" lvl="0" algn="l" defTabSz="685800" rtl="0" eaLnBrk="1" latinLnBrk="0" hangingPunct="1">
              <a:lnSpc>
                <a:spcPct val="100000"/>
              </a:lnSpc>
              <a:spcBef>
                <a:spcPts val="30"/>
              </a:spcBef>
            </a:pPr>
            <a:r>
              <a:rPr lang="en-US" dirty="0"/>
              <a:t>Page heading</a:t>
            </a:r>
            <a:endParaRPr dirty="0"/>
          </a:p>
        </p:txBody>
      </p:sp>
      <p:sp>
        <p:nvSpPr>
          <p:cNvPr id="4" name="Holder 4"/>
          <p:cNvSpPr>
            <a:spLocks noGrp="1"/>
          </p:cNvSpPr>
          <p:nvPr>
            <p:ph type="ftr" sz="quarter" idx="5"/>
          </p:nvPr>
        </p:nvSpPr>
        <p:spPr/>
        <p:txBody>
          <a:bodyPr lIns="0" tIns="0" rIns="0" bIns="0"/>
          <a:lstStyle>
            <a:lvl1pPr>
              <a:defRPr sz="750" b="1" i="0">
                <a:solidFill>
                  <a:schemeClr val="bg1"/>
                </a:solidFill>
                <a:latin typeface="Nunito Sans" charset="0"/>
                <a:ea typeface="Nunito Sans" charset="0"/>
                <a:cs typeface="Nunito Sans" charset="0"/>
              </a:defRPr>
            </a:lvl1pPr>
          </a:lstStyle>
          <a:p>
            <a:pPr marL="9525" defTabSz="685800">
              <a:spcBef>
                <a:spcPts val="83"/>
              </a:spcBef>
            </a:pPr>
            <a:r>
              <a:rPr lang="en-US" spc="56">
                <a:solidFill>
                  <a:srgbClr val="FFFFFF"/>
                </a:solidFill>
              </a:rPr>
              <a:t>© </a:t>
            </a:r>
            <a:r>
              <a:rPr lang="en-US" spc="-4">
                <a:solidFill>
                  <a:srgbClr val="FFFFFF"/>
                </a:solidFill>
              </a:rPr>
              <a:t>The </a:t>
            </a:r>
            <a:r>
              <a:rPr lang="en-US" spc="-15">
                <a:solidFill>
                  <a:srgbClr val="FFFFFF"/>
                </a:solidFill>
              </a:rPr>
              <a:t>Scout Association</a:t>
            </a:r>
            <a:endParaRPr lang="en-US" spc="-15" dirty="0">
              <a:solidFill>
                <a:srgbClr val="FFFFFF"/>
              </a:solidFill>
            </a:endParaRPr>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solidFill>
                  <a:srgbClr val="FFFFFF"/>
                </a:solidFill>
              </a:rPr>
              <a:t>18/02/2018</a:t>
            </a:r>
            <a:endParaRPr lang="mr-IN" dirty="0">
              <a:solidFill>
                <a:srgbClr val="FFFFFF"/>
              </a:solidFill>
            </a:endParaRPr>
          </a:p>
        </p:txBody>
      </p:sp>
      <p:sp>
        <p:nvSpPr>
          <p:cNvPr id="6" name="Holder 6"/>
          <p:cNvSpPr>
            <a:spLocks noGrp="1"/>
          </p:cNvSpPr>
          <p:nvPr>
            <p:ph type="sldNum" sz="quarter" idx="7"/>
          </p:nvPr>
        </p:nvSpPr>
        <p:spPr/>
        <p:txBody>
          <a:bodyPr lIns="0" tIns="0" rIns="0" bIns="0"/>
          <a:lstStyle>
            <a:lvl1pPr>
              <a:defRPr sz="750" b="1" i="0">
                <a:solidFill>
                  <a:schemeClr val="bg1"/>
                </a:solidFill>
                <a:latin typeface="Nunito Sans" charset="0"/>
                <a:ea typeface="Nunito Sans" charset="0"/>
                <a:cs typeface="Nunito Sans" charset="0"/>
              </a:defRPr>
            </a:lvl1pPr>
          </a:lstStyle>
          <a:p>
            <a:pPr marL="19050" defTabSz="685800">
              <a:spcBef>
                <a:spcPts val="83"/>
              </a:spcBef>
            </a:pPr>
            <a:fld id="{81D60167-4931-47E6-BA6A-407CBD079E47}" type="slidenum">
              <a:rPr lang="uk-UA" spc="26" smtClean="0">
                <a:solidFill>
                  <a:srgbClr val="FFFFFF"/>
                </a:solidFill>
              </a:rPr>
              <a:pPr marL="19050" defTabSz="685800">
                <a:spcBef>
                  <a:spcPts val="83"/>
                </a:spcBef>
              </a:pPr>
              <a:t>‹#›</a:t>
            </a:fld>
            <a:endParaRPr lang="uk-UA" spc="26" dirty="0">
              <a:solidFill>
                <a:srgbClr val="FFFFFF"/>
              </a:solidFill>
            </a:endParaRPr>
          </a:p>
        </p:txBody>
      </p:sp>
      <p:grpSp>
        <p:nvGrpSpPr>
          <p:cNvPr id="38" name="Group 37"/>
          <p:cNvGrpSpPr/>
          <p:nvPr userDrawn="1"/>
        </p:nvGrpSpPr>
        <p:grpSpPr>
          <a:xfrm>
            <a:off x="3271332" y="886666"/>
            <a:ext cx="5649337" cy="5084669"/>
            <a:chOff x="6508960" y="2108202"/>
            <a:chExt cx="3238386" cy="2914699"/>
          </a:xfrm>
        </p:grpSpPr>
        <p:sp>
          <p:nvSpPr>
            <p:cNvPr id="39" name="Freeform 7"/>
            <p:cNvSpPr/>
            <p:nvPr/>
          </p:nvSpPr>
          <p:spPr>
            <a:xfrm>
              <a:off x="6508960" y="3022570"/>
              <a:ext cx="1181363" cy="790928"/>
            </a:xfrm>
            <a:custGeom>
              <a:avLst/>
              <a:gdLst/>
              <a:ahLst/>
              <a:cxnLst/>
              <a:rect l="0" t="0" r="r" b="b"/>
              <a:pathLst>
                <a:path w="3876" h="2595">
                  <a:moveTo>
                    <a:pt x="2843" y="1281"/>
                  </a:moveTo>
                  <a:lnTo>
                    <a:pt x="2843" y="1281"/>
                  </a:lnTo>
                  <a:cubicBezTo>
                    <a:pt x="3125" y="1750"/>
                    <a:pt x="3281" y="2250"/>
                    <a:pt x="3312" y="2594"/>
                  </a:cubicBezTo>
                  <a:cubicBezTo>
                    <a:pt x="3875" y="2594"/>
                    <a:pt x="3875" y="2594"/>
                    <a:pt x="3875" y="2594"/>
                  </a:cubicBezTo>
                  <a:cubicBezTo>
                    <a:pt x="3812" y="2188"/>
                    <a:pt x="3656" y="1563"/>
                    <a:pt x="3281" y="1000"/>
                  </a:cubicBezTo>
                  <a:cubicBezTo>
                    <a:pt x="2843" y="344"/>
                    <a:pt x="2312" y="0"/>
                    <a:pt x="1687" y="0"/>
                  </a:cubicBezTo>
                  <a:cubicBezTo>
                    <a:pt x="1656" y="0"/>
                    <a:pt x="1656" y="0"/>
                    <a:pt x="1656" y="0"/>
                  </a:cubicBezTo>
                  <a:cubicBezTo>
                    <a:pt x="1187" y="0"/>
                    <a:pt x="750" y="219"/>
                    <a:pt x="437" y="594"/>
                  </a:cubicBezTo>
                  <a:cubicBezTo>
                    <a:pt x="125" y="969"/>
                    <a:pt x="0" y="1500"/>
                    <a:pt x="125" y="1969"/>
                  </a:cubicBezTo>
                  <a:cubicBezTo>
                    <a:pt x="625" y="1875"/>
                    <a:pt x="625" y="1875"/>
                    <a:pt x="625" y="1875"/>
                  </a:cubicBezTo>
                  <a:cubicBezTo>
                    <a:pt x="562" y="1531"/>
                    <a:pt x="656" y="1188"/>
                    <a:pt x="843" y="906"/>
                  </a:cubicBezTo>
                  <a:cubicBezTo>
                    <a:pt x="1062" y="656"/>
                    <a:pt x="1343" y="531"/>
                    <a:pt x="1656" y="531"/>
                  </a:cubicBezTo>
                  <a:cubicBezTo>
                    <a:pt x="1687" y="531"/>
                    <a:pt x="1687" y="531"/>
                    <a:pt x="1687" y="531"/>
                  </a:cubicBezTo>
                  <a:cubicBezTo>
                    <a:pt x="2218" y="531"/>
                    <a:pt x="2625" y="938"/>
                    <a:pt x="2843" y="1281"/>
                  </a:cubicBezTo>
                </a:path>
              </a:pathLst>
            </a:custGeom>
            <a:solidFill>
              <a:schemeClr val="bg1"/>
            </a:solidFill>
            <a:ln>
              <a:noFill/>
            </a:ln>
          </p:spPr>
        </p:sp>
        <p:sp>
          <p:nvSpPr>
            <p:cNvPr id="40" name="Freeform 8"/>
            <p:cNvSpPr/>
            <p:nvPr/>
          </p:nvSpPr>
          <p:spPr>
            <a:xfrm>
              <a:off x="7680265" y="4260928"/>
              <a:ext cx="895471" cy="761973"/>
            </a:xfrm>
            <a:custGeom>
              <a:avLst/>
              <a:gdLst/>
              <a:ahLst/>
              <a:cxnLst/>
              <a:rect l="0" t="0" r="r" b="b"/>
              <a:pathLst>
                <a:path w="2938" h="2500">
                  <a:moveTo>
                    <a:pt x="2843" y="936"/>
                  </a:moveTo>
                  <a:lnTo>
                    <a:pt x="2843" y="936"/>
                  </a:lnTo>
                  <a:cubicBezTo>
                    <a:pt x="2656" y="656"/>
                    <a:pt x="2499" y="312"/>
                    <a:pt x="2437" y="0"/>
                  </a:cubicBezTo>
                  <a:cubicBezTo>
                    <a:pt x="1874" y="0"/>
                    <a:pt x="1874" y="0"/>
                    <a:pt x="1874" y="0"/>
                  </a:cubicBezTo>
                  <a:cubicBezTo>
                    <a:pt x="1937" y="250"/>
                    <a:pt x="2031" y="656"/>
                    <a:pt x="2343" y="1124"/>
                  </a:cubicBezTo>
                  <a:cubicBezTo>
                    <a:pt x="2156" y="1436"/>
                    <a:pt x="1812" y="1717"/>
                    <a:pt x="1469" y="1905"/>
                  </a:cubicBezTo>
                  <a:lnTo>
                    <a:pt x="1469" y="1905"/>
                  </a:lnTo>
                  <a:lnTo>
                    <a:pt x="1469" y="1905"/>
                  </a:lnTo>
                  <a:cubicBezTo>
                    <a:pt x="1125" y="1717"/>
                    <a:pt x="813" y="1436"/>
                    <a:pt x="625" y="1124"/>
                  </a:cubicBezTo>
                  <a:cubicBezTo>
                    <a:pt x="907" y="656"/>
                    <a:pt x="1032" y="250"/>
                    <a:pt x="1063" y="0"/>
                  </a:cubicBezTo>
                  <a:cubicBezTo>
                    <a:pt x="532" y="0"/>
                    <a:pt x="532" y="0"/>
                    <a:pt x="532" y="0"/>
                  </a:cubicBezTo>
                  <a:cubicBezTo>
                    <a:pt x="469" y="312"/>
                    <a:pt x="313" y="656"/>
                    <a:pt x="94" y="936"/>
                  </a:cubicBezTo>
                  <a:cubicBezTo>
                    <a:pt x="0" y="1061"/>
                    <a:pt x="0" y="1061"/>
                    <a:pt x="0" y="1061"/>
                  </a:cubicBezTo>
                  <a:cubicBezTo>
                    <a:pt x="63" y="1217"/>
                    <a:pt x="63" y="1217"/>
                    <a:pt x="63" y="1217"/>
                  </a:cubicBezTo>
                  <a:cubicBezTo>
                    <a:pt x="313" y="1717"/>
                    <a:pt x="813" y="2186"/>
                    <a:pt x="1375" y="2436"/>
                  </a:cubicBezTo>
                  <a:cubicBezTo>
                    <a:pt x="1469" y="2499"/>
                    <a:pt x="1469" y="2499"/>
                    <a:pt x="1469" y="2499"/>
                  </a:cubicBezTo>
                  <a:lnTo>
                    <a:pt x="1469" y="2499"/>
                  </a:lnTo>
                  <a:lnTo>
                    <a:pt x="1469" y="2499"/>
                  </a:lnTo>
                  <a:cubicBezTo>
                    <a:pt x="1593" y="2436"/>
                    <a:pt x="1593" y="2436"/>
                    <a:pt x="1593" y="2436"/>
                  </a:cubicBezTo>
                  <a:cubicBezTo>
                    <a:pt x="2124" y="2186"/>
                    <a:pt x="2656" y="1717"/>
                    <a:pt x="2874" y="1217"/>
                  </a:cubicBezTo>
                  <a:cubicBezTo>
                    <a:pt x="2937" y="1061"/>
                    <a:pt x="2937" y="1061"/>
                    <a:pt x="2937" y="1061"/>
                  </a:cubicBezTo>
                  <a:lnTo>
                    <a:pt x="2843" y="936"/>
                  </a:lnTo>
                </a:path>
              </a:pathLst>
            </a:custGeom>
            <a:solidFill>
              <a:schemeClr val="bg1"/>
            </a:solidFill>
            <a:ln>
              <a:noFill/>
            </a:ln>
          </p:spPr>
        </p:sp>
        <p:sp>
          <p:nvSpPr>
            <p:cNvPr id="53" name="Freeform 9"/>
            <p:cNvSpPr/>
            <p:nvPr/>
          </p:nvSpPr>
          <p:spPr>
            <a:xfrm>
              <a:off x="8575431" y="3022570"/>
              <a:ext cx="1171915" cy="790928"/>
            </a:xfrm>
            <a:custGeom>
              <a:avLst/>
              <a:gdLst/>
              <a:ahLst/>
              <a:cxnLst/>
              <a:rect l="0" t="0" r="r" b="b"/>
              <a:pathLst>
                <a:path w="3845" h="2595">
                  <a:moveTo>
                    <a:pt x="1031" y="1281"/>
                  </a:moveTo>
                  <a:lnTo>
                    <a:pt x="1031" y="1281"/>
                  </a:lnTo>
                  <a:cubicBezTo>
                    <a:pt x="719" y="1750"/>
                    <a:pt x="594" y="2250"/>
                    <a:pt x="531" y="2594"/>
                  </a:cubicBezTo>
                  <a:cubicBezTo>
                    <a:pt x="0" y="2594"/>
                    <a:pt x="0" y="2594"/>
                    <a:pt x="0" y="2594"/>
                  </a:cubicBezTo>
                  <a:cubicBezTo>
                    <a:pt x="62" y="2188"/>
                    <a:pt x="219" y="1563"/>
                    <a:pt x="594" y="1000"/>
                  </a:cubicBezTo>
                  <a:cubicBezTo>
                    <a:pt x="1000" y="344"/>
                    <a:pt x="1562" y="0"/>
                    <a:pt x="2187" y="0"/>
                  </a:cubicBezTo>
                  <a:lnTo>
                    <a:pt x="2187" y="0"/>
                  </a:lnTo>
                  <a:cubicBezTo>
                    <a:pt x="2656" y="0"/>
                    <a:pt x="3125" y="219"/>
                    <a:pt x="3406" y="594"/>
                  </a:cubicBezTo>
                  <a:cubicBezTo>
                    <a:pt x="3750" y="969"/>
                    <a:pt x="3844" y="1500"/>
                    <a:pt x="3750" y="1969"/>
                  </a:cubicBezTo>
                  <a:cubicBezTo>
                    <a:pt x="3219" y="1875"/>
                    <a:pt x="3219" y="1875"/>
                    <a:pt x="3219" y="1875"/>
                  </a:cubicBezTo>
                  <a:cubicBezTo>
                    <a:pt x="3312" y="1531"/>
                    <a:pt x="3219" y="1188"/>
                    <a:pt x="3000" y="906"/>
                  </a:cubicBezTo>
                  <a:cubicBezTo>
                    <a:pt x="2812" y="656"/>
                    <a:pt x="2500" y="531"/>
                    <a:pt x="2187" y="531"/>
                  </a:cubicBezTo>
                  <a:lnTo>
                    <a:pt x="2187" y="531"/>
                  </a:lnTo>
                  <a:cubicBezTo>
                    <a:pt x="1625" y="531"/>
                    <a:pt x="1250" y="938"/>
                    <a:pt x="1031" y="1281"/>
                  </a:cubicBezTo>
                </a:path>
              </a:pathLst>
            </a:custGeom>
            <a:solidFill>
              <a:schemeClr val="bg1"/>
            </a:solidFill>
            <a:ln>
              <a:noFill/>
            </a:ln>
          </p:spPr>
        </p:sp>
        <p:sp>
          <p:nvSpPr>
            <p:cNvPr id="54" name="Freeform 10"/>
            <p:cNvSpPr/>
            <p:nvPr/>
          </p:nvSpPr>
          <p:spPr>
            <a:xfrm>
              <a:off x="7565969" y="2108202"/>
              <a:ext cx="1133511" cy="1705296"/>
            </a:xfrm>
            <a:custGeom>
              <a:avLst/>
              <a:gdLst/>
              <a:ahLst/>
              <a:cxnLst/>
              <a:rect l="0" t="0" r="r" b="b"/>
              <a:pathLst>
                <a:path w="3719" h="5595">
                  <a:moveTo>
                    <a:pt x="938" y="5594"/>
                  </a:moveTo>
                  <a:lnTo>
                    <a:pt x="938" y="5594"/>
                  </a:lnTo>
                  <a:cubicBezTo>
                    <a:pt x="1469" y="5594"/>
                    <a:pt x="1469" y="5594"/>
                    <a:pt x="1469" y="5594"/>
                  </a:cubicBezTo>
                  <a:cubicBezTo>
                    <a:pt x="1407" y="5000"/>
                    <a:pt x="1157" y="4438"/>
                    <a:pt x="938" y="3969"/>
                  </a:cubicBezTo>
                  <a:cubicBezTo>
                    <a:pt x="719" y="3500"/>
                    <a:pt x="532" y="3063"/>
                    <a:pt x="532" y="2594"/>
                  </a:cubicBezTo>
                  <a:cubicBezTo>
                    <a:pt x="532" y="2094"/>
                    <a:pt x="813" y="1563"/>
                    <a:pt x="1313" y="1219"/>
                  </a:cubicBezTo>
                  <a:cubicBezTo>
                    <a:pt x="1407" y="1125"/>
                    <a:pt x="1625" y="969"/>
                    <a:pt x="1844" y="750"/>
                  </a:cubicBezTo>
                  <a:cubicBezTo>
                    <a:pt x="2062" y="969"/>
                    <a:pt x="2312" y="1125"/>
                    <a:pt x="2406" y="1219"/>
                  </a:cubicBezTo>
                  <a:cubicBezTo>
                    <a:pt x="2874" y="1563"/>
                    <a:pt x="3187" y="2094"/>
                    <a:pt x="3187" y="2594"/>
                  </a:cubicBezTo>
                  <a:cubicBezTo>
                    <a:pt x="3187" y="3063"/>
                    <a:pt x="2968" y="3500"/>
                    <a:pt x="2781" y="3969"/>
                  </a:cubicBezTo>
                  <a:cubicBezTo>
                    <a:pt x="2562" y="4438"/>
                    <a:pt x="2312" y="5000"/>
                    <a:pt x="2249" y="5594"/>
                  </a:cubicBezTo>
                  <a:cubicBezTo>
                    <a:pt x="2781" y="5594"/>
                    <a:pt x="2781" y="5594"/>
                    <a:pt x="2781" y="5594"/>
                  </a:cubicBezTo>
                  <a:cubicBezTo>
                    <a:pt x="2843" y="5094"/>
                    <a:pt x="3062" y="4625"/>
                    <a:pt x="3249" y="4188"/>
                  </a:cubicBezTo>
                  <a:cubicBezTo>
                    <a:pt x="3499" y="3656"/>
                    <a:pt x="3718" y="3156"/>
                    <a:pt x="3718" y="2594"/>
                  </a:cubicBezTo>
                  <a:cubicBezTo>
                    <a:pt x="3718" y="1938"/>
                    <a:pt x="3343" y="1250"/>
                    <a:pt x="2718" y="781"/>
                  </a:cubicBezTo>
                  <a:cubicBezTo>
                    <a:pt x="2656" y="719"/>
                    <a:pt x="2281" y="438"/>
                    <a:pt x="2062" y="188"/>
                  </a:cubicBezTo>
                  <a:cubicBezTo>
                    <a:pt x="1844" y="0"/>
                    <a:pt x="1844" y="0"/>
                    <a:pt x="1844" y="0"/>
                  </a:cubicBezTo>
                  <a:cubicBezTo>
                    <a:pt x="1657" y="188"/>
                    <a:pt x="1657" y="188"/>
                    <a:pt x="1657" y="188"/>
                  </a:cubicBezTo>
                  <a:cubicBezTo>
                    <a:pt x="1438" y="438"/>
                    <a:pt x="1063" y="719"/>
                    <a:pt x="1000" y="781"/>
                  </a:cubicBezTo>
                  <a:cubicBezTo>
                    <a:pt x="375" y="1250"/>
                    <a:pt x="0" y="1938"/>
                    <a:pt x="0" y="2594"/>
                  </a:cubicBezTo>
                  <a:cubicBezTo>
                    <a:pt x="0" y="3156"/>
                    <a:pt x="219" y="3656"/>
                    <a:pt x="469" y="4188"/>
                  </a:cubicBezTo>
                  <a:cubicBezTo>
                    <a:pt x="657" y="4625"/>
                    <a:pt x="875" y="5094"/>
                    <a:pt x="938" y="5594"/>
                  </a:cubicBezTo>
                </a:path>
              </a:pathLst>
            </a:custGeom>
            <a:solidFill>
              <a:schemeClr val="bg1"/>
            </a:solidFill>
            <a:ln>
              <a:noFill/>
            </a:ln>
          </p:spPr>
        </p:sp>
        <p:sp>
          <p:nvSpPr>
            <p:cNvPr id="55" name="Freeform 11"/>
            <p:cNvSpPr/>
            <p:nvPr/>
          </p:nvSpPr>
          <p:spPr>
            <a:xfrm>
              <a:off x="7204184" y="3956139"/>
              <a:ext cx="1847632" cy="162148"/>
            </a:xfrm>
            <a:custGeom>
              <a:avLst/>
              <a:gdLst/>
              <a:ahLst/>
              <a:cxnLst/>
              <a:rect l="0" t="0" r="r" b="b"/>
              <a:pathLst>
                <a:path w="6062" h="532">
                  <a:moveTo>
                    <a:pt x="0" y="531"/>
                  </a:moveTo>
                  <a:lnTo>
                    <a:pt x="6061" y="531"/>
                  </a:lnTo>
                  <a:lnTo>
                    <a:pt x="6061" y="0"/>
                  </a:lnTo>
                  <a:lnTo>
                    <a:pt x="0" y="0"/>
                  </a:lnTo>
                  <a:lnTo>
                    <a:pt x="0" y="531"/>
                  </a:lnTo>
                </a:path>
              </a:pathLst>
            </a:custGeom>
            <a:solidFill>
              <a:schemeClr val="bg1"/>
            </a:solidFill>
            <a:ln>
              <a:noFill/>
            </a:ln>
          </p:spPr>
        </p:sp>
      </p:grpSp>
    </p:spTree>
    <p:extLst>
      <p:ext uri="{BB962C8B-B14F-4D97-AF65-F5344CB8AC3E}">
        <p14:creationId xmlns:p14="http://schemas.microsoft.com/office/powerpoint/2010/main" val="1799537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_Title Slide 3">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tx1"/>
                </a:solidFill>
              </a:defRPr>
            </a:lvl1pPr>
          </a:lstStyle>
          <a:p>
            <a:r>
              <a:rPr lang="en-US" dirty="0"/>
              <a:t>Presentation title</a:t>
            </a:r>
            <a:endParaRPr dirty="0"/>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a:defRPr lang="en-US" sz="1350" b="0" i="0" kern="1200" spc="-4" dirty="0" smtClean="0">
                <a:solidFill>
                  <a:schemeClr val="tx1"/>
                </a:solidFill>
                <a:latin typeface="Nunito Sans Black" charset="0"/>
                <a:ea typeface="Nunito Sans Black" charset="0"/>
                <a:cs typeface="Nunito Sans Black" charset="0"/>
              </a:defRPr>
            </a:lvl1pPr>
          </a:lstStyle>
          <a:p>
            <a:pPr marL="9525" lvl="0" algn="l" defTabSz="685800" rtl="0" eaLnBrk="1" latinLnBrk="0" hangingPunct="1">
              <a:lnSpc>
                <a:spcPct val="100000"/>
              </a:lnSpc>
              <a:spcBef>
                <a:spcPts val="30"/>
              </a:spcBef>
            </a:pPr>
            <a:r>
              <a:rPr lang="en-US" dirty="0"/>
              <a:t>Page heading</a:t>
            </a:r>
            <a:endParaRPr dirty="0"/>
          </a:p>
        </p:txBody>
      </p:sp>
      <p:sp>
        <p:nvSpPr>
          <p:cNvPr id="4" name="Holder 4"/>
          <p:cNvSpPr>
            <a:spLocks noGrp="1"/>
          </p:cNvSpPr>
          <p:nvPr>
            <p:ph type="ftr" sz="quarter" idx="5"/>
          </p:nvPr>
        </p:nvSpPr>
        <p:spPr>
          <a:xfrm>
            <a:off x="4312205" y="6390227"/>
            <a:ext cx="1136808" cy="115416"/>
          </a:xfrm>
        </p:spPr>
        <p:txBody>
          <a:bodyPr lIns="0" tIns="0" rIns="0" bIns="0"/>
          <a:lstStyle>
            <a:lvl1pPr>
              <a:defRPr sz="750" b="1" i="0">
                <a:solidFill>
                  <a:schemeClr val="bg1"/>
                </a:solidFill>
                <a:latin typeface="Nunito Sans" charset="0"/>
                <a:ea typeface="Nunito Sans" charset="0"/>
                <a:cs typeface="Nunito Sans" charset="0"/>
              </a:defRPr>
            </a:lvl1pPr>
          </a:lstStyle>
          <a:p>
            <a:pPr marL="9525" defTabSz="685800">
              <a:spcBef>
                <a:spcPts val="83"/>
              </a:spcBef>
            </a:pPr>
            <a:r>
              <a:rPr lang="en-US" spc="56">
                <a:solidFill>
                  <a:srgbClr val="FFFFFF"/>
                </a:solidFill>
              </a:rPr>
              <a:t>© </a:t>
            </a:r>
            <a:r>
              <a:rPr lang="en-US" spc="-4">
                <a:solidFill>
                  <a:srgbClr val="FFFFFF"/>
                </a:solidFill>
              </a:rPr>
              <a:t>The </a:t>
            </a:r>
            <a:r>
              <a:rPr lang="en-US" spc="-15">
                <a:solidFill>
                  <a:srgbClr val="FFFFFF"/>
                </a:solidFill>
              </a:rPr>
              <a:t>Scout Association</a:t>
            </a:r>
            <a:endParaRPr lang="en-US" spc="-15" dirty="0">
              <a:solidFill>
                <a:srgbClr val="FFFFFF"/>
              </a:solidFill>
            </a:endParaRPr>
          </a:p>
        </p:txBody>
      </p:sp>
      <p:sp>
        <p:nvSpPr>
          <p:cNvPr id="5" name="Holder 5"/>
          <p:cNvSpPr>
            <a:spLocks noGrp="1"/>
          </p:cNvSpPr>
          <p:nvPr>
            <p:ph type="dt" sz="half" idx="6"/>
          </p:nvPr>
        </p:nvSpPr>
        <p:spPr/>
        <p:txBody>
          <a:bodyPr lIns="0" tIns="0" rIns="0" bIns="0"/>
          <a:lstStyle>
            <a:lvl1pPr algn="l">
              <a:defRPr>
                <a:solidFill>
                  <a:schemeClr val="tx1"/>
                </a:solidFill>
              </a:defRPr>
            </a:lvl1pPr>
          </a:lstStyle>
          <a:p>
            <a:r>
              <a:rPr lang="mr-IN">
                <a:solidFill>
                  <a:srgbClr val="000000"/>
                </a:solidFill>
              </a:rPr>
              <a:t>18/02/2018</a:t>
            </a:r>
            <a:endParaRPr lang="mr-IN" dirty="0">
              <a:solidFill>
                <a:srgbClr val="000000"/>
              </a:solidFill>
            </a:endParaRPr>
          </a:p>
        </p:txBody>
      </p:sp>
      <p:sp>
        <p:nvSpPr>
          <p:cNvPr id="6" name="Holder 6"/>
          <p:cNvSpPr>
            <a:spLocks noGrp="1"/>
          </p:cNvSpPr>
          <p:nvPr>
            <p:ph type="sldNum" sz="quarter" idx="7"/>
          </p:nvPr>
        </p:nvSpPr>
        <p:spPr>
          <a:xfrm>
            <a:off x="5938362" y="6390227"/>
            <a:ext cx="157638" cy="115416"/>
          </a:xfrm>
        </p:spPr>
        <p:txBody>
          <a:bodyPr lIns="0" tIns="0" rIns="0" bIns="0"/>
          <a:lstStyle>
            <a:lvl1pPr>
              <a:defRPr sz="750" b="1" i="0">
                <a:solidFill>
                  <a:schemeClr val="bg1"/>
                </a:solidFill>
                <a:latin typeface="Nunito Sans" charset="0"/>
                <a:ea typeface="Nunito Sans" charset="0"/>
                <a:cs typeface="Nunito Sans" charset="0"/>
              </a:defRPr>
            </a:lvl1pPr>
          </a:lstStyle>
          <a:p>
            <a:pPr marL="19050" defTabSz="685800">
              <a:spcBef>
                <a:spcPts val="83"/>
              </a:spcBef>
            </a:pPr>
            <a:fld id="{81D60167-4931-47E6-BA6A-407CBD079E47}" type="slidenum">
              <a:rPr lang="uk-UA" spc="26" smtClean="0">
                <a:solidFill>
                  <a:srgbClr val="FFFFFF"/>
                </a:solidFill>
              </a:rPr>
              <a:pPr marL="19050" defTabSz="685800">
                <a:spcBef>
                  <a:spcPts val="83"/>
                </a:spcBef>
              </a:pPr>
              <a:t>‹#›</a:t>
            </a:fld>
            <a:endParaRPr lang="uk-UA" spc="26" dirty="0">
              <a:solidFill>
                <a:srgbClr val="FFFFFF"/>
              </a:solidFill>
            </a:endParaRPr>
          </a:p>
        </p:txBody>
      </p:sp>
      <p:pic>
        <p:nvPicPr>
          <p:cNvPr id="19" name="Picture 1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34503" y="5454115"/>
            <a:ext cx="3704400" cy="1372063"/>
          </a:xfrm>
          <a:prstGeom prst="rect">
            <a:avLst/>
          </a:prstGeom>
        </p:spPr>
      </p:pic>
    </p:spTree>
    <p:extLst>
      <p:ext uri="{BB962C8B-B14F-4D97-AF65-F5344CB8AC3E}">
        <p14:creationId xmlns:p14="http://schemas.microsoft.com/office/powerpoint/2010/main" val="20351231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resentation by white">
    <p:spTree>
      <p:nvGrpSpPr>
        <p:cNvPr id="1" name=""/>
        <p:cNvGrpSpPr/>
        <p:nvPr/>
      </p:nvGrpSpPr>
      <p:grpSpPr>
        <a:xfrm>
          <a:off x="0" y="0"/>
          <a:ext cx="0" cy="0"/>
          <a:chOff x="0" y="0"/>
          <a:chExt cx="0" cy="0"/>
        </a:xfrm>
      </p:grpSpPr>
      <p:sp>
        <p:nvSpPr>
          <p:cNvPr id="11" name="Title 10"/>
          <p:cNvSpPr>
            <a:spLocks noGrp="1"/>
          </p:cNvSpPr>
          <p:nvPr>
            <p:ph type="title" hasCustomPrompt="1"/>
          </p:nvPr>
        </p:nvSpPr>
        <p:spPr>
          <a:xfrm>
            <a:off x="342901" y="2941602"/>
            <a:ext cx="3190875" cy="487399"/>
          </a:xfrm>
        </p:spPr>
        <p:txBody>
          <a:bodyPr anchor="t">
            <a:normAutofit/>
          </a:bodyPr>
          <a:lstStyle>
            <a:lvl1pPr>
              <a:defRPr lang="en-US" sz="1350" b="0" i="0" kern="1200" spc="0">
                <a:solidFill>
                  <a:schemeClr val="tx1"/>
                </a:solidFill>
                <a:latin typeface="Nunito Sans Black" charset="0"/>
                <a:ea typeface="Nunito Sans Black" charset="0"/>
                <a:cs typeface="Nunito Sans Black" charset="0"/>
              </a:defRPr>
            </a:lvl1pPr>
          </a:lstStyle>
          <a:p>
            <a:r>
              <a:rPr lang="en-US" dirty="0"/>
              <a:t>Name Surname</a:t>
            </a:r>
          </a:p>
        </p:txBody>
      </p:sp>
      <p:sp>
        <p:nvSpPr>
          <p:cNvPr id="13" name="Rectangle 12"/>
          <p:cNvSpPr/>
          <p:nvPr userDrawn="1"/>
        </p:nvSpPr>
        <p:spPr>
          <a:xfrm>
            <a:off x="342900" y="2733853"/>
            <a:ext cx="1397370" cy="207749"/>
          </a:xfrm>
          <a:prstGeom prst="rect">
            <a:avLst/>
          </a:prstGeom>
        </p:spPr>
        <p:txBody>
          <a:bodyPr wrap="none" lIns="0" tIns="0" rIns="0" bIns="0" anchor="b">
            <a:spAutoFit/>
          </a:bodyPr>
          <a:lstStyle/>
          <a:p>
            <a:pPr marL="16193" marR="0" lvl="0" indent="0" algn="l" defTabSz="685800" rtl="0" eaLnBrk="1" fontAlgn="auto" latinLnBrk="0" hangingPunct="1">
              <a:lnSpc>
                <a:spcPct val="100000"/>
              </a:lnSpc>
              <a:spcBef>
                <a:spcPts val="3217"/>
              </a:spcBef>
              <a:spcAft>
                <a:spcPts val="0"/>
              </a:spcAft>
              <a:buClrTx/>
              <a:buSzTx/>
              <a:buFontTx/>
              <a:buNone/>
              <a:tabLst/>
              <a:defRPr/>
            </a:pPr>
            <a:r>
              <a:rPr kumimoji="0" lang="en-US" sz="1350" b="0" i="0" u="none" strike="noStrike" kern="1200" cap="none" spc="75" normalizeH="0" baseline="0" noProof="0" dirty="0">
                <a:ln>
                  <a:noFill/>
                </a:ln>
                <a:solidFill>
                  <a:srgbClr val="000000"/>
                </a:solidFill>
                <a:effectLst/>
                <a:uLnTx/>
                <a:uFillTx/>
                <a:latin typeface="Nunito Sans" charset="0"/>
                <a:ea typeface="Nunito Sans" charset="0"/>
                <a:cs typeface="Nunito Sans" charset="0"/>
              </a:rPr>
              <a:t>A </a:t>
            </a:r>
            <a:r>
              <a:rPr kumimoji="0" lang="en-US" sz="1350" b="0" i="0" u="none" strike="noStrike" kern="1200" cap="none" spc="0" normalizeH="0" baseline="0" noProof="0" dirty="0">
                <a:ln>
                  <a:noFill/>
                </a:ln>
                <a:solidFill>
                  <a:srgbClr val="000000"/>
                </a:solidFill>
                <a:effectLst/>
                <a:uLnTx/>
                <a:uFillTx/>
                <a:latin typeface="Nunito Sans" charset="0"/>
                <a:ea typeface="Nunito Sans" charset="0"/>
                <a:cs typeface="Nunito Sans" charset="0"/>
              </a:rPr>
              <a:t>presentation</a:t>
            </a:r>
            <a:r>
              <a:rPr kumimoji="0" lang="en-US" sz="1350" b="0" i="0" u="none" strike="noStrike" kern="1200" cap="none" spc="-143" normalizeH="0" baseline="0" noProof="0" dirty="0">
                <a:ln>
                  <a:noFill/>
                </a:ln>
                <a:solidFill>
                  <a:srgbClr val="000000"/>
                </a:solidFill>
                <a:effectLst/>
                <a:uLnTx/>
                <a:uFillTx/>
                <a:latin typeface="Nunito Sans" charset="0"/>
                <a:ea typeface="Nunito Sans" charset="0"/>
                <a:cs typeface="Nunito Sans" charset="0"/>
              </a:rPr>
              <a:t> </a:t>
            </a:r>
            <a:r>
              <a:rPr kumimoji="0" lang="en-US" sz="1350" b="0" i="0" u="none" strike="noStrike" kern="1200" cap="none" spc="11" normalizeH="0" baseline="0" noProof="0" dirty="0">
                <a:ln>
                  <a:noFill/>
                </a:ln>
                <a:solidFill>
                  <a:srgbClr val="000000"/>
                </a:solidFill>
                <a:effectLst/>
                <a:uLnTx/>
                <a:uFillTx/>
                <a:latin typeface="Nunito Sans" charset="0"/>
                <a:ea typeface="Nunito Sans" charset="0"/>
                <a:cs typeface="Nunito Sans" charset="0"/>
              </a:rPr>
              <a:t>by</a:t>
            </a:r>
            <a:endParaRPr kumimoji="0" lang="en-US" sz="1350" b="0" i="0" u="none" strike="noStrike" kern="1200" cap="none" spc="0" normalizeH="0" baseline="0" noProof="0" dirty="0">
              <a:ln>
                <a:noFill/>
              </a:ln>
              <a:solidFill>
                <a:srgbClr val="000000"/>
              </a:solidFill>
              <a:effectLst/>
              <a:uLnTx/>
              <a:uFillTx/>
              <a:latin typeface="Nunito Sans" charset="0"/>
              <a:ea typeface="Nunito Sans" charset="0"/>
              <a:cs typeface="Nunito Sans" charset="0"/>
            </a:endParaRPr>
          </a:p>
        </p:txBody>
      </p:sp>
      <p:pic>
        <p:nvPicPr>
          <p:cNvPr id="26" name="Picture 2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34503" y="5454115"/>
            <a:ext cx="3704400" cy="1372063"/>
          </a:xfrm>
          <a:prstGeom prst="rect">
            <a:avLst/>
          </a:prstGeom>
        </p:spPr>
      </p:pic>
    </p:spTree>
    <p:extLst>
      <p:ext uri="{BB962C8B-B14F-4D97-AF65-F5344CB8AC3E}">
        <p14:creationId xmlns:p14="http://schemas.microsoft.com/office/powerpoint/2010/main" val="1757578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resentation by purple">
    <p:bg>
      <p:bgPr>
        <a:solidFill>
          <a:schemeClr val="tx2"/>
        </a:solidFill>
        <a:effectLst/>
      </p:bgPr>
    </p:bg>
    <p:spTree>
      <p:nvGrpSpPr>
        <p:cNvPr id="1" name=""/>
        <p:cNvGrpSpPr/>
        <p:nvPr/>
      </p:nvGrpSpPr>
      <p:grpSpPr>
        <a:xfrm>
          <a:off x="0" y="0"/>
          <a:ext cx="0" cy="0"/>
          <a:chOff x="0" y="0"/>
          <a:chExt cx="0" cy="0"/>
        </a:xfrm>
      </p:grpSpPr>
      <p:sp>
        <p:nvSpPr>
          <p:cNvPr id="5" name="Holder 5"/>
          <p:cNvSpPr>
            <a:spLocks noGrp="1"/>
          </p:cNvSpPr>
          <p:nvPr>
            <p:ph type="dt" sz="half" idx="6"/>
          </p:nvPr>
        </p:nvSpPr>
        <p:spPr/>
        <p:txBody>
          <a:bodyPr lIns="0" tIns="0" rIns="0" bIns="0"/>
          <a:lstStyle>
            <a:lvl1pPr algn="l">
              <a:defRPr>
                <a:solidFill>
                  <a:schemeClr val="bg1"/>
                </a:solidFill>
              </a:defRPr>
            </a:lvl1pPr>
          </a:lstStyle>
          <a:p>
            <a:r>
              <a:rPr lang="en-GB">
                <a:solidFill>
                  <a:srgbClr val="FFFFFF"/>
                </a:solidFill>
              </a:rPr>
              <a:t>18/02/2018</a:t>
            </a:r>
            <a:endParaRPr lang="mr-IN" dirty="0">
              <a:solidFill>
                <a:srgbClr val="FFFFFF"/>
              </a:solidFill>
            </a:endParaRPr>
          </a:p>
        </p:txBody>
      </p:sp>
      <p:sp>
        <p:nvSpPr>
          <p:cNvPr id="11" name="Title 10"/>
          <p:cNvSpPr>
            <a:spLocks noGrp="1"/>
          </p:cNvSpPr>
          <p:nvPr>
            <p:ph type="title" hasCustomPrompt="1"/>
          </p:nvPr>
        </p:nvSpPr>
        <p:spPr>
          <a:xfrm>
            <a:off x="342901" y="2941602"/>
            <a:ext cx="3190875" cy="487399"/>
          </a:xfrm>
        </p:spPr>
        <p:txBody>
          <a:bodyPr anchor="t">
            <a:normAutofit/>
          </a:bodyPr>
          <a:lstStyle>
            <a:lvl1pPr>
              <a:defRPr lang="en-US" sz="1350" b="0" i="0" kern="1200" spc="0">
                <a:solidFill>
                  <a:schemeClr val="bg1"/>
                </a:solidFill>
                <a:latin typeface="Nunito Sans Black" charset="0"/>
                <a:ea typeface="Nunito Sans Black" charset="0"/>
                <a:cs typeface="Nunito Sans Black" charset="0"/>
              </a:defRPr>
            </a:lvl1pPr>
          </a:lstStyle>
          <a:p>
            <a:r>
              <a:rPr lang="en-US" dirty="0"/>
              <a:t>Name Surname</a:t>
            </a:r>
          </a:p>
        </p:txBody>
      </p:sp>
      <p:sp>
        <p:nvSpPr>
          <p:cNvPr id="13" name="Rectangle 12"/>
          <p:cNvSpPr/>
          <p:nvPr userDrawn="1"/>
        </p:nvSpPr>
        <p:spPr>
          <a:xfrm>
            <a:off x="342900" y="2733853"/>
            <a:ext cx="1397370" cy="207749"/>
          </a:xfrm>
          <a:prstGeom prst="rect">
            <a:avLst/>
          </a:prstGeom>
        </p:spPr>
        <p:txBody>
          <a:bodyPr wrap="none" lIns="0" tIns="0" rIns="0" bIns="0" anchor="b">
            <a:spAutoFit/>
          </a:bodyPr>
          <a:lstStyle/>
          <a:p>
            <a:pPr marL="16193" marR="0" lvl="0" indent="0" algn="l" defTabSz="685800" rtl="0" eaLnBrk="1" fontAlgn="auto" latinLnBrk="0" hangingPunct="1">
              <a:lnSpc>
                <a:spcPct val="100000"/>
              </a:lnSpc>
              <a:spcBef>
                <a:spcPts val="3217"/>
              </a:spcBef>
              <a:spcAft>
                <a:spcPts val="0"/>
              </a:spcAft>
              <a:buClrTx/>
              <a:buSzTx/>
              <a:buFontTx/>
              <a:buNone/>
              <a:tabLst/>
              <a:defRPr/>
            </a:pPr>
            <a:r>
              <a:rPr kumimoji="0" lang="en-US" sz="1350" b="0" i="0" u="none" strike="noStrike" kern="1200" cap="none" spc="75" normalizeH="0" baseline="0" noProof="0" dirty="0">
                <a:ln>
                  <a:noFill/>
                </a:ln>
                <a:solidFill>
                  <a:srgbClr val="FFFFFF"/>
                </a:solidFill>
                <a:effectLst/>
                <a:uLnTx/>
                <a:uFillTx/>
                <a:latin typeface="Nunito Sans" charset="0"/>
                <a:ea typeface="Nunito Sans" charset="0"/>
                <a:cs typeface="Nunito Sans" charset="0"/>
              </a:rPr>
              <a:t>A </a:t>
            </a:r>
            <a:r>
              <a:rPr kumimoji="0" lang="en-US" sz="1350" b="0" i="0" u="none" strike="noStrike" kern="1200" cap="none" spc="0" normalizeH="0" baseline="0" noProof="0" dirty="0">
                <a:ln>
                  <a:noFill/>
                </a:ln>
                <a:solidFill>
                  <a:srgbClr val="FFFFFF"/>
                </a:solidFill>
                <a:effectLst/>
                <a:uLnTx/>
                <a:uFillTx/>
                <a:latin typeface="Nunito Sans" charset="0"/>
                <a:ea typeface="Nunito Sans" charset="0"/>
                <a:cs typeface="Nunito Sans" charset="0"/>
              </a:rPr>
              <a:t>presentation</a:t>
            </a:r>
            <a:r>
              <a:rPr kumimoji="0" lang="en-US" sz="1350" b="0" i="0" u="none" strike="noStrike" kern="1200" cap="none" spc="-143" normalizeH="0" baseline="0" noProof="0" dirty="0">
                <a:ln>
                  <a:noFill/>
                </a:ln>
                <a:solidFill>
                  <a:srgbClr val="FFFFFF"/>
                </a:solidFill>
                <a:effectLst/>
                <a:uLnTx/>
                <a:uFillTx/>
                <a:latin typeface="Nunito Sans" charset="0"/>
                <a:ea typeface="Nunito Sans" charset="0"/>
                <a:cs typeface="Nunito Sans" charset="0"/>
              </a:rPr>
              <a:t> </a:t>
            </a:r>
            <a:r>
              <a:rPr kumimoji="0" lang="en-US" sz="1350" b="0" i="0" u="none" strike="noStrike" kern="1200" cap="none" spc="11" normalizeH="0" baseline="0" noProof="0" dirty="0">
                <a:ln>
                  <a:noFill/>
                </a:ln>
                <a:solidFill>
                  <a:srgbClr val="FFFFFF"/>
                </a:solidFill>
                <a:effectLst/>
                <a:uLnTx/>
                <a:uFillTx/>
                <a:latin typeface="Nunito Sans" charset="0"/>
                <a:ea typeface="Nunito Sans" charset="0"/>
                <a:cs typeface="Nunito Sans" charset="0"/>
              </a:rPr>
              <a:t>by</a:t>
            </a:r>
            <a:endParaRPr kumimoji="0" lang="en-US" sz="1350" b="0" i="0" u="none" strike="noStrike" kern="1200" cap="none" spc="0" normalizeH="0" baseline="0" noProof="0" dirty="0">
              <a:ln>
                <a:noFill/>
              </a:ln>
              <a:solidFill>
                <a:srgbClr val="FFFFFF"/>
              </a:solidFill>
              <a:effectLst/>
              <a:uLnTx/>
              <a:uFillTx/>
              <a:latin typeface="Nunito Sans" charset="0"/>
              <a:ea typeface="Nunito Sans" charset="0"/>
              <a:cs typeface="Nunito Sans" charset="0"/>
            </a:endParaRPr>
          </a:p>
        </p:txBody>
      </p:sp>
      <p:grpSp>
        <p:nvGrpSpPr>
          <p:cNvPr id="8" name="Group 7"/>
          <p:cNvGrpSpPr/>
          <p:nvPr userDrawn="1"/>
        </p:nvGrpSpPr>
        <p:grpSpPr>
          <a:xfrm>
            <a:off x="8134503" y="5454243"/>
            <a:ext cx="3704437" cy="1042285"/>
            <a:chOff x="228240" y="2152440"/>
            <a:chExt cx="10101600" cy="2842200"/>
          </a:xfrm>
          <a:solidFill>
            <a:schemeClr val="bg1"/>
          </a:solidFill>
        </p:grpSpPr>
        <p:sp>
          <p:nvSpPr>
            <p:cNvPr id="9" name="Freeform 1"/>
            <p:cNvSpPr/>
            <p:nvPr/>
          </p:nvSpPr>
          <p:spPr>
            <a:xfrm>
              <a:off x="228240" y="3147480"/>
              <a:ext cx="1115280" cy="1442880"/>
            </a:xfrm>
            <a:custGeom>
              <a:avLst/>
              <a:gdLst/>
              <a:ahLst/>
              <a:cxnLst/>
              <a:rect l="0" t="0" r="r" b="b"/>
              <a:pathLst>
                <a:path w="3098" h="4008">
                  <a:moveTo>
                    <a:pt x="0" y="3369"/>
                  </a:moveTo>
                  <a:lnTo>
                    <a:pt x="0" y="3369"/>
                  </a:lnTo>
                  <a:cubicBezTo>
                    <a:pt x="516" y="2762"/>
                    <a:pt x="516" y="2762"/>
                    <a:pt x="516" y="2762"/>
                  </a:cubicBezTo>
                  <a:cubicBezTo>
                    <a:pt x="880" y="3065"/>
                    <a:pt x="1245" y="3248"/>
                    <a:pt x="1670" y="3248"/>
                  </a:cubicBezTo>
                  <a:cubicBezTo>
                    <a:pt x="2035" y="3248"/>
                    <a:pt x="2247" y="3096"/>
                    <a:pt x="2247" y="2883"/>
                  </a:cubicBezTo>
                  <a:cubicBezTo>
                    <a:pt x="2247" y="2853"/>
                    <a:pt x="2247" y="2853"/>
                    <a:pt x="2247" y="2853"/>
                  </a:cubicBezTo>
                  <a:cubicBezTo>
                    <a:pt x="2247" y="2641"/>
                    <a:pt x="2095" y="2549"/>
                    <a:pt x="1458" y="2367"/>
                  </a:cubicBezTo>
                  <a:cubicBezTo>
                    <a:pt x="668" y="2155"/>
                    <a:pt x="152" y="1942"/>
                    <a:pt x="152" y="1184"/>
                  </a:cubicBezTo>
                  <a:cubicBezTo>
                    <a:pt x="152" y="1154"/>
                    <a:pt x="152" y="1154"/>
                    <a:pt x="152" y="1154"/>
                  </a:cubicBezTo>
                  <a:cubicBezTo>
                    <a:pt x="152" y="455"/>
                    <a:pt x="729" y="0"/>
                    <a:pt x="1518" y="0"/>
                  </a:cubicBezTo>
                  <a:cubicBezTo>
                    <a:pt x="2095" y="0"/>
                    <a:pt x="2581" y="182"/>
                    <a:pt x="2976" y="485"/>
                  </a:cubicBezTo>
                  <a:cubicBezTo>
                    <a:pt x="2521" y="1123"/>
                    <a:pt x="2521" y="1123"/>
                    <a:pt x="2521" y="1123"/>
                  </a:cubicBezTo>
                  <a:cubicBezTo>
                    <a:pt x="2187" y="911"/>
                    <a:pt x="1852" y="758"/>
                    <a:pt x="1518" y="758"/>
                  </a:cubicBezTo>
                  <a:cubicBezTo>
                    <a:pt x="1185" y="758"/>
                    <a:pt x="1002" y="911"/>
                    <a:pt x="1002" y="1093"/>
                  </a:cubicBezTo>
                  <a:lnTo>
                    <a:pt x="1002" y="1093"/>
                  </a:lnTo>
                  <a:cubicBezTo>
                    <a:pt x="1002" y="1365"/>
                    <a:pt x="1185" y="1426"/>
                    <a:pt x="1852" y="1608"/>
                  </a:cubicBezTo>
                  <a:cubicBezTo>
                    <a:pt x="2642" y="1820"/>
                    <a:pt x="3097" y="2093"/>
                    <a:pt x="3097" y="2792"/>
                  </a:cubicBezTo>
                  <a:lnTo>
                    <a:pt x="3097" y="2792"/>
                  </a:lnTo>
                  <a:cubicBezTo>
                    <a:pt x="3097" y="3551"/>
                    <a:pt x="2490" y="4007"/>
                    <a:pt x="1670" y="4007"/>
                  </a:cubicBezTo>
                  <a:cubicBezTo>
                    <a:pt x="1063" y="4007"/>
                    <a:pt x="486" y="3794"/>
                    <a:pt x="0" y="3369"/>
                  </a:cubicBezTo>
                </a:path>
              </a:pathLst>
            </a:custGeom>
            <a:grpFill/>
            <a:ln>
              <a:noFill/>
            </a:ln>
          </p:spPr>
        </p:sp>
        <p:sp>
          <p:nvSpPr>
            <p:cNvPr id="10" name="Freeform 2"/>
            <p:cNvSpPr/>
            <p:nvPr/>
          </p:nvSpPr>
          <p:spPr>
            <a:xfrm>
              <a:off x="1452600" y="3475440"/>
              <a:ext cx="995400" cy="1114920"/>
            </a:xfrm>
            <a:custGeom>
              <a:avLst/>
              <a:gdLst/>
              <a:ahLst/>
              <a:cxnLst/>
              <a:rect l="0" t="0" r="r" b="b"/>
              <a:pathLst>
                <a:path w="2765" h="3097">
                  <a:moveTo>
                    <a:pt x="0" y="1547"/>
                  </a:moveTo>
                  <a:lnTo>
                    <a:pt x="0" y="1547"/>
                  </a:lnTo>
                  <a:lnTo>
                    <a:pt x="0" y="1547"/>
                  </a:lnTo>
                  <a:cubicBezTo>
                    <a:pt x="0" y="697"/>
                    <a:pt x="668" y="0"/>
                    <a:pt x="1579" y="0"/>
                  </a:cubicBezTo>
                  <a:cubicBezTo>
                    <a:pt x="2126" y="0"/>
                    <a:pt x="2490" y="182"/>
                    <a:pt x="2764" y="485"/>
                  </a:cubicBezTo>
                  <a:cubicBezTo>
                    <a:pt x="2247" y="1061"/>
                    <a:pt x="2247" y="1061"/>
                    <a:pt x="2247" y="1061"/>
                  </a:cubicBezTo>
                  <a:cubicBezTo>
                    <a:pt x="2065" y="849"/>
                    <a:pt x="1852" y="728"/>
                    <a:pt x="1579" y="728"/>
                  </a:cubicBezTo>
                  <a:cubicBezTo>
                    <a:pt x="1154" y="728"/>
                    <a:pt x="851" y="1092"/>
                    <a:pt x="851" y="1547"/>
                  </a:cubicBezTo>
                  <a:lnTo>
                    <a:pt x="851" y="1547"/>
                  </a:lnTo>
                  <a:cubicBezTo>
                    <a:pt x="851" y="2003"/>
                    <a:pt x="1124" y="2367"/>
                    <a:pt x="1610" y="2367"/>
                  </a:cubicBezTo>
                  <a:cubicBezTo>
                    <a:pt x="1883" y="2367"/>
                    <a:pt x="2065" y="2246"/>
                    <a:pt x="2278" y="2064"/>
                  </a:cubicBezTo>
                  <a:cubicBezTo>
                    <a:pt x="2764" y="2550"/>
                    <a:pt x="2764" y="2550"/>
                    <a:pt x="2764" y="2550"/>
                  </a:cubicBezTo>
                  <a:cubicBezTo>
                    <a:pt x="2490" y="2883"/>
                    <a:pt x="2157" y="3096"/>
                    <a:pt x="1549" y="3096"/>
                  </a:cubicBezTo>
                  <a:cubicBezTo>
                    <a:pt x="668" y="3096"/>
                    <a:pt x="0" y="2397"/>
                    <a:pt x="0" y="1547"/>
                  </a:cubicBezTo>
                </a:path>
              </a:pathLst>
            </a:custGeom>
            <a:grpFill/>
            <a:ln>
              <a:noFill/>
            </a:ln>
          </p:spPr>
        </p:sp>
        <p:sp>
          <p:nvSpPr>
            <p:cNvPr id="12" name="Freeform 3"/>
            <p:cNvSpPr/>
            <p:nvPr/>
          </p:nvSpPr>
          <p:spPr>
            <a:xfrm>
              <a:off x="2513160" y="3475440"/>
              <a:ext cx="1159200" cy="1114920"/>
            </a:xfrm>
            <a:custGeom>
              <a:avLst/>
              <a:gdLst/>
              <a:ahLst/>
              <a:cxnLst/>
              <a:rect l="0" t="0" r="r" b="b"/>
              <a:pathLst>
                <a:path w="3220" h="3097">
                  <a:moveTo>
                    <a:pt x="2399" y="1547"/>
                  </a:moveTo>
                  <a:lnTo>
                    <a:pt x="2399" y="1547"/>
                  </a:lnTo>
                  <a:lnTo>
                    <a:pt x="2399" y="1547"/>
                  </a:lnTo>
                  <a:cubicBezTo>
                    <a:pt x="2399" y="1122"/>
                    <a:pt x="2065" y="728"/>
                    <a:pt x="1609" y="728"/>
                  </a:cubicBezTo>
                  <a:cubicBezTo>
                    <a:pt x="1123" y="728"/>
                    <a:pt x="820" y="1092"/>
                    <a:pt x="820" y="1547"/>
                  </a:cubicBezTo>
                  <a:lnTo>
                    <a:pt x="820" y="1547"/>
                  </a:lnTo>
                  <a:cubicBezTo>
                    <a:pt x="820" y="1972"/>
                    <a:pt x="1154" y="2367"/>
                    <a:pt x="1609" y="2367"/>
                  </a:cubicBezTo>
                  <a:cubicBezTo>
                    <a:pt x="2095" y="2367"/>
                    <a:pt x="2399" y="2003"/>
                    <a:pt x="2399" y="1547"/>
                  </a:cubicBezTo>
                  <a:moveTo>
                    <a:pt x="0" y="1547"/>
                  </a:moveTo>
                  <a:lnTo>
                    <a:pt x="0" y="1547"/>
                  </a:lnTo>
                  <a:lnTo>
                    <a:pt x="0" y="1547"/>
                  </a:lnTo>
                  <a:cubicBezTo>
                    <a:pt x="0" y="697"/>
                    <a:pt x="698" y="0"/>
                    <a:pt x="1609" y="0"/>
                  </a:cubicBezTo>
                  <a:cubicBezTo>
                    <a:pt x="2551" y="0"/>
                    <a:pt x="3219" y="667"/>
                    <a:pt x="3219" y="1547"/>
                  </a:cubicBezTo>
                  <a:lnTo>
                    <a:pt x="3219" y="1547"/>
                  </a:lnTo>
                  <a:cubicBezTo>
                    <a:pt x="3219" y="2397"/>
                    <a:pt x="2521" y="3096"/>
                    <a:pt x="1609" y="3096"/>
                  </a:cubicBezTo>
                  <a:cubicBezTo>
                    <a:pt x="668" y="3096"/>
                    <a:pt x="0" y="2428"/>
                    <a:pt x="0" y="1547"/>
                  </a:cubicBezTo>
                </a:path>
              </a:pathLst>
            </a:custGeom>
            <a:grpFill/>
            <a:ln>
              <a:noFill/>
            </a:ln>
          </p:spPr>
        </p:sp>
        <p:sp>
          <p:nvSpPr>
            <p:cNvPr id="14" name="Freeform 4"/>
            <p:cNvSpPr/>
            <p:nvPr/>
          </p:nvSpPr>
          <p:spPr>
            <a:xfrm>
              <a:off x="3792240" y="3497040"/>
              <a:ext cx="984240" cy="1093320"/>
            </a:xfrm>
            <a:custGeom>
              <a:avLst/>
              <a:gdLst/>
              <a:ahLst/>
              <a:cxnLst/>
              <a:rect l="0" t="0" r="r" b="b"/>
              <a:pathLst>
                <a:path w="2734" h="3037">
                  <a:moveTo>
                    <a:pt x="0" y="1912"/>
                  </a:moveTo>
                  <a:lnTo>
                    <a:pt x="0" y="1912"/>
                  </a:lnTo>
                  <a:cubicBezTo>
                    <a:pt x="0" y="0"/>
                    <a:pt x="0" y="0"/>
                    <a:pt x="0" y="0"/>
                  </a:cubicBezTo>
                  <a:cubicBezTo>
                    <a:pt x="850" y="0"/>
                    <a:pt x="850" y="0"/>
                    <a:pt x="850" y="0"/>
                  </a:cubicBezTo>
                  <a:cubicBezTo>
                    <a:pt x="850" y="1639"/>
                    <a:pt x="850" y="1639"/>
                    <a:pt x="850" y="1639"/>
                  </a:cubicBezTo>
                  <a:cubicBezTo>
                    <a:pt x="850" y="2064"/>
                    <a:pt x="1033" y="2247"/>
                    <a:pt x="1367" y="2247"/>
                  </a:cubicBezTo>
                  <a:cubicBezTo>
                    <a:pt x="1670" y="2247"/>
                    <a:pt x="1883" y="2064"/>
                    <a:pt x="1883" y="1639"/>
                  </a:cubicBezTo>
                  <a:cubicBezTo>
                    <a:pt x="1883" y="0"/>
                    <a:pt x="1883" y="0"/>
                    <a:pt x="1883" y="0"/>
                  </a:cubicBezTo>
                  <a:cubicBezTo>
                    <a:pt x="2733" y="0"/>
                    <a:pt x="2733" y="0"/>
                    <a:pt x="2733" y="0"/>
                  </a:cubicBezTo>
                  <a:cubicBezTo>
                    <a:pt x="2733" y="2976"/>
                    <a:pt x="2733" y="2976"/>
                    <a:pt x="2733" y="2976"/>
                  </a:cubicBezTo>
                  <a:cubicBezTo>
                    <a:pt x="1883" y="2976"/>
                    <a:pt x="1883" y="2976"/>
                    <a:pt x="1883" y="2976"/>
                  </a:cubicBezTo>
                  <a:cubicBezTo>
                    <a:pt x="1883" y="2550"/>
                    <a:pt x="1883" y="2550"/>
                    <a:pt x="1883" y="2550"/>
                  </a:cubicBezTo>
                  <a:cubicBezTo>
                    <a:pt x="1700" y="2793"/>
                    <a:pt x="1427" y="3036"/>
                    <a:pt x="1002" y="3036"/>
                  </a:cubicBezTo>
                  <a:cubicBezTo>
                    <a:pt x="364" y="3036"/>
                    <a:pt x="0" y="2611"/>
                    <a:pt x="0" y="1912"/>
                  </a:cubicBezTo>
                </a:path>
              </a:pathLst>
            </a:custGeom>
            <a:grpFill/>
            <a:ln>
              <a:noFill/>
            </a:ln>
          </p:spPr>
        </p:sp>
        <p:sp>
          <p:nvSpPr>
            <p:cNvPr id="15" name="Freeform 5"/>
            <p:cNvSpPr/>
            <p:nvPr/>
          </p:nvSpPr>
          <p:spPr>
            <a:xfrm>
              <a:off x="4951080" y="3223800"/>
              <a:ext cx="557640" cy="1355760"/>
            </a:xfrm>
            <a:custGeom>
              <a:avLst/>
              <a:gdLst/>
              <a:ahLst/>
              <a:cxnLst/>
              <a:rect l="0" t="0" r="r" b="b"/>
              <a:pathLst>
                <a:path w="1549" h="3766">
                  <a:moveTo>
                    <a:pt x="0" y="2884"/>
                  </a:moveTo>
                  <a:lnTo>
                    <a:pt x="0" y="2884"/>
                  </a:lnTo>
                  <a:cubicBezTo>
                    <a:pt x="0" y="0"/>
                    <a:pt x="0" y="0"/>
                    <a:pt x="0" y="0"/>
                  </a:cubicBezTo>
                  <a:cubicBezTo>
                    <a:pt x="850" y="0"/>
                    <a:pt x="850" y="0"/>
                    <a:pt x="850" y="0"/>
                  </a:cubicBezTo>
                  <a:cubicBezTo>
                    <a:pt x="850" y="759"/>
                    <a:pt x="850" y="759"/>
                    <a:pt x="850" y="759"/>
                  </a:cubicBezTo>
                  <a:cubicBezTo>
                    <a:pt x="1548" y="759"/>
                    <a:pt x="1548" y="759"/>
                    <a:pt x="1548" y="759"/>
                  </a:cubicBezTo>
                  <a:cubicBezTo>
                    <a:pt x="1548" y="1487"/>
                    <a:pt x="1548" y="1487"/>
                    <a:pt x="1548" y="1487"/>
                  </a:cubicBezTo>
                  <a:cubicBezTo>
                    <a:pt x="850" y="1487"/>
                    <a:pt x="850" y="1487"/>
                    <a:pt x="850" y="1487"/>
                  </a:cubicBezTo>
                  <a:cubicBezTo>
                    <a:pt x="850" y="2732"/>
                    <a:pt x="850" y="2732"/>
                    <a:pt x="850" y="2732"/>
                  </a:cubicBezTo>
                  <a:cubicBezTo>
                    <a:pt x="850" y="2945"/>
                    <a:pt x="941" y="3036"/>
                    <a:pt x="1122" y="3036"/>
                  </a:cubicBezTo>
                  <a:cubicBezTo>
                    <a:pt x="1274" y="3036"/>
                    <a:pt x="1396" y="3006"/>
                    <a:pt x="1517" y="2914"/>
                  </a:cubicBezTo>
                  <a:cubicBezTo>
                    <a:pt x="1517" y="3613"/>
                    <a:pt x="1517" y="3613"/>
                    <a:pt x="1517" y="3613"/>
                  </a:cubicBezTo>
                  <a:cubicBezTo>
                    <a:pt x="1365" y="3703"/>
                    <a:pt x="1153" y="3765"/>
                    <a:pt x="881" y="3765"/>
                  </a:cubicBezTo>
                  <a:cubicBezTo>
                    <a:pt x="334" y="3765"/>
                    <a:pt x="0" y="3582"/>
                    <a:pt x="0" y="2884"/>
                  </a:cubicBezTo>
                </a:path>
              </a:pathLst>
            </a:custGeom>
            <a:grpFill/>
            <a:ln>
              <a:noFill/>
            </a:ln>
          </p:spPr>
        </p:sp>
        <p:sp>
          <p:nvSpPr>
            <p:cNvPr id="16" name="Freeform 6"/>
            <p:cNvSpPr/>
            <p:nvPr/>
          </p:nvSpPr>
          <p:spPr>
            <a:xfrm>
              <a:off x="5639760" y="3475440"/>
              <a:ext cx="874800" cy="1114920"/>
            </a:xfrm>
            <a:custGeom>
              <a:avLst/>
              <a:gdLst/>
              <a:ahLst/>
              <a:cxnLst/>
              <a:rect l="0" t="0" r="r" b="b"/>
              <a:pathLst>
                <a:path w="2430" h="3097">
                  <a:moveTo>
                    <a:pt x="0" y="2640"/>
                  </a:moveTo>
                  <a:lnTo>
                    <a:pt x="0" y="2640"/>
                  </a:lnTo>
                  <a:cubicBezTo>
                    <a:pt x="364" y="2094"/>
                    <a:pt x="364" y="2094"/>
                    <a:pt x="364" y="2094"/>
                  </a:cubicBezTo>
                  <a:cubicBezTo>
                    <a:pt x="697" y="2307"/>
                    <a:pt x="1032" y="2428"/>
                    <a:pt x="1305" y="2428"/>
                  </a:cubicBezTo>
                  <a:cubicBezTo>
                    <a:pt x="1548" y="2428"/>
                    <a:pt x="1669" y="2337"/>
                    <a:pt x="1669" y="2215"/>
                  </a:cubicBezTo>
                  <a:lnTo>
                    <a:pt x="1669" y="2215"/>
                  </a:lnTo>
                  <a:cubicBezTo>
                    <a:pt x="1669" y="2033"/>
                    <a:pt x="1366" y="1972"/>
                    <a:pt x="1032" y="1851"/>
                  </a:cubicBezTo>
                  <a:cubicBezTo>
                    <a:pt x="637" y="1730"/>
                    <a:pt x="151" y="1547"/>
                    <a:pt x="151" y="971"/>
                  </a:cubicBezTo>
                  <a:cubicBezTo>
                    <a:pt x="151" y="940"/>
                    <a:pt x="151" y="940"/>
                    <a:pt x="151" y="940"/>
                  </a:cubicBezTo>
                  <a:cubicBezTo>
                    <a:pt x="151" y="332"/>
                    <a:pt x="637" y="0"/>
                    <a:pt x="1244" y="0"/>
                  </a:cubicBezTo>
                  <a:cubicBezTo>
                    <a:pt x="1609" y="0"/>
                    <a:pt x="2033" y="121"/>
                    <a:pt x="2368" y="363"/>
                  </a:cubicBezTo>
                  <a:cubicBezTo>
                    <a:pt x="2033" y="940"/>
                    <a:pt x="2033" y="940"/>
                    <a:pt x="2033" y="940"/>
                  </a:cubicBezTo>
                  <a:cubicBezTo>
                    <a:pt x="1730" y="758"/>
                    <a:pt x="1457" y="667"/>
                    <a:pt x="1214" y="667"/>
                  </a:cubicBezTo>
                  <a:cubicBezTo>
                    <a:pt x="1032" y="667"/>
                    <a:pt x="910" y="758"/>
                    <a:pt x="910" y="849"/>
                  </a:cubicBezTo>
                  <a:cubicBezTo>
                    <a:pt x="910" y="879"/>
                    <a:pt x="910" y="879"/>
                    <a:pt x="910" y="879"/>
                  </a:cubicBezTo>
                  <a:cubicBezTo>
                    <a:pt x="910" y="1031"/>
                    <a:pt x="1183" y="1122"/>
                    <a:pt x="1517" y="1244"/>
                  </a:cubicBezTo>
                  <a:cubicBezTo>
                    <a:pt x="1943" y="1365"/>
                    <a:pt x="2429" y="1578"/>
                    <a:pt x="2429" y="2124"/>
                  </a:cubicBezTo>
                  <a:lnTo>
                    <a:pt x="2429" y="2124"/>
                  </a:lnTo>
                  <a:cubicBezTo>
                    <a:pt x="2429" y="2793"/>
                    <a:pt x="1912" y="3096"/>
                    <a:pt x="1275" y="3096"/>
                  </a:cubicBezTo>
                  <a:cubicBezTo>
                    <a:pt x="850" y="3096"/>
                    <a:pt x="394" y="2944"/>
                    <a:pt x="0" y="2640"/>
                  </a:cubicBezTo>
                </a:path>
              </a:pathLst>
            </a:custGeom>
            <a:grpFill/>
            <a:ln>
              <a:noFill/>
            </a:ln>
          </p:spPr>
        </p:sp>
        <p:sp>
          <p:nvSpPr>
            <p:cNvPr id="17" name="Freeform 7"/>
            <p:cNvSpPr/>
            <p:nvPr/>
          </p:nvSpPr>
          <p:spPr>
            <a:xfrm>
              <a:off x="8317800" y="4250880"/>
              <a:ext cx="864360" cy="743760"/>
            </a:xfrm>
            <a:custGeom>
              <a:avLst/>
              <a:gdLst/>
              <a:ahLst/>
              <a:cxnLst/>
              <a:rect l="0" t="0" r="r" b="b"/>
              <a:pathLst>
                <a:path w="2401" h="2066">
                  <a:moveTo>
                    <a:pt x="1914" y="912"/>
                  </a:moveTo>
                  <a:lnTo>
                    <a:pt x="1914" y="912"/>
                  </a:lnTo>
                  <a:cubicBezTo>
                    <a:pt x="1883" y="942"/>
                    <a:pt x="1883" y="942"/>
                    <a:pt x="1883" y="942"/>
                  </a:cubicBezTo>
                  <a:cubicBezTo>
                    <a:pt x="1731" y="1185"/>
                    <a:pt x="1458" y="1428"/>
                    <a:pt x="1185" y="1579"/>
                  </a:cubicBezTo>
                  <a:cubicBezTo>
                    <a:pt x="911" y="1428"/>
                    <a:pt x="638" y="1185"/>
                    <a:pt x="486" y="912"/>
                  </a:cubicBezTo>
                  <a:cubicBezTo>
                    <a:pt x="729" y="547"/>
                    <a:pt x="821" y="213"/>
                    <a:pt x="851" y="0"/>
                  </a:cubicBezTo>
                  <a:cubicBezTo>
                    <a:pt x="425" y="0"/>
                    <a:pt x="425" y="0"/>
                    <a:pt x="425" y="0"/>
                  </a:cubicBezTo>
                  <a:cubicBezTo>
                    <a:pt x="365" y="274"/>
                    <a:pt x="243" y="547"/>
                    <a:pt x="61" y="790"/>
                  </a:cubicBezTo>
                  <a:cubicBezTo>
                    <a:pt x="0" y="882"/>
                    <a:pt x="0" y="882"/>
                    <a:pt x="0" y="882"/>
                  </a:cubicBezTo>
                  <a:cubicBezTo>
                    <a:pt x="31" y="1003"/>
                    <a:pt x="31" y="1003"/>
                    <a:pt x="31" y="1003"/>
                  </a:cubicBezTo>
                  <a:cubicBezTo>
                    <a:pt x="243" y="1397"/>
                    <a:pt x="668" y="1822"/>
                    <a:pt x="1124" y="2005"/>
                  </a:cubicBezTo>
                  <a:cubicBezTo>
                    <a:pt x="1185" y="2065"/>
                    <a:pt x="1185" y="2065"/>
                    <a:pt x="1185" y="2065"/>
                  </a:cubicBezTo>
                  <a:cubicBezTo>
                    <a:pt x="1275" y="2005"/>
                    <a:pt x="1275" y="2005"/>
                    <a:pt x="1275" y="2005"/>
                  </a:cubicBezTo>
                  <a:cubicBezTo>
                    <a:pt x="1671" y="1853"/>
                    <a:pt x="2035" y="1519"/>
                    <a:pt x="2247" y="1185"/>
                  </a:cubicBezTo>
                  <a:cubicBezTo>
                    <a:pt x="2278" y="1124"/>
                    <a:pt x="2339" y="1063"/>
                    <a:pt x="2339" y="1003"/>
                  </a:cubicBezTo>
                  <a:cubicBezTo>
                    <a:pt x="2400" y="882"/>
                    <a:pt x="2400" y="882"/>
                    <a:pt x="2400" y="882"/>
                  </a:cubicBezTo>
                  <a:cubicBezTo>
                    <a:pt x="2339" y="790"/>
                    <a:pt x="2339" y="790"/>
                    <a:pt x="2339" y="790"/>
                  </a:cubicBezTo>
                  <a:cubicBezTo>
                    <a:pt x="2126" y="486"/>
                    <a:pt x="2035" y="183"/>
                    <a:pt x="1974" y="0"/>
                  </a:cubicBezTo>
                  <a:cubicBezTo>
                    <a:pt x="1550" y="0"/>
                    <a:pt x="1550" y="0"/>
                    <a:pt x="1550" y="0"/>
                  </a:cubicBezTo>
                  <a:cubicBezTo>
                    <a:pt x="1580" y="213"/>
                    <a:pt x="1671" y="547"/>
                    <a:pt x="1914" y="912"/>
                  </a:cubicBezTo>
                </a:path>
              </a:pathLst>
            </a:custGeom>
            <a:grpFill/>
            <a:ln>
              <a:noFill/>
            </a:ln>
          </p:spPr>
        </p:sp>
        <p:sp>
          <p:nvSpPr>
            <p:cNvPr id="18" name="Freeform 8"/>
            <p:cNvSpPr/>
            <p:nvPr/>
          </p:nvSpPr>
          <p:spPr>
            <a:xfrm>
              <a:off x="8197560" y="2152440"/>
              <a:ext cx="1104480" cy="1661760"/>
            </a:xfrm>
            <a:custGeom>
              <a:avLst/>
              <a:gdLst/>
              <a:ahLst/>
              <a:cxnLst/>
              <a:rect l="0" t="0" r="r" b="b"/>
              <a:pathLst>
                <a:path w="3068" h="4616">
                  <a:moveTo>
                    <a:pt x="790" y="3279"/>
                  </a:moveTo>
                  <a:lnTo>
                    <a:pt x="790" y="3279"/>
                  </a:lnTo>
                  <a:cubicBezTo>
                    <a:pt x="608" y="2885"/>
                    <a:pt x="426" y="2521"/>
                    <a:pt x="426" y="2156"/>
                  </a:cubicBezTo>
                  <a:cubicBezTo>
                    <a:pt x="456" y="1732"/>
                    <a:pt x="669" y="1306"/>
                    <a:pt x="1093" y="1003"/>
                  </a:cubicBezTo>
                  <a:cubicBezTo>
                    <a:pt x="1155" y="942"/>
                    <a:pt x="1367" y="790"/>
                    <a:pt x="1519" y="638"/>
                  </a:cubicBezTo>
                  <a:cubicBezTo>
                    <a:pt x="1701" y="790"/>
                    <a:pt x="1914" y="942"/>
                    <a:pt x="1974" y="1003"/>
                  </a:cubicBezTo>
                  <a:cubicBezTo>
                    <a:pt x="2369" y="1306"/>
                    <a:pt x="2612" y="1732"/>
                    <a:pt x="2612" y="2156"/>
                  </a:cubicBezTo>
                  <a:cubicBezTo>
                    <a:pt x="2642" y="2521"/>
                    <a:pt x="2460" y="2885"/>
                    <a:pt x="2278" y="3279"/>
                  </a:cubicBezTo>
                  <a:cubicBezTo>
                    <a:pt x="2126" y="3675"/>
                    <a:pt x="1914" y="4129"/>
                    <a:pt x="1852" y="4615"/>
                  </a:cubicBezTo>
                  <a:cubicBezTo>
                    <a:pt x="2308" y="4615"/>
                    <a:pt x="2308" y="4615"/>
                    <a:pt x="2308" y="4615"/>
                  </a:cubicBezTo>
                  <a:cubicBezTo>
                    <a:pt x="2338" y="4220"/>
                    <a:pt x="2521" y="3827"/>
                    <a:pt x="2673" y="3462"/>
                  </a:cubicBezTo>
                  <a:cubicBezTo>
                    <a:pt x="2885" y="3037"/>
                    <a:pt x="3067" y="2612"/>
                    <a:pt x="3067" y="2156"/>
                  </a:cubicBezTo>
                  <a:cubicBezTo>
                    <a:pt x="3067" y="1610"/>
                    <a:pt x="2764" y="1033"/>
                    <a:pt x="2248" y="669"/>
                  </a:cubicBezTo>
                  <a:cubicBezTo>
                    <a:pt x="2065" y="517"/>
                    <a:pt x="1822" y="334"/>
                    <a:pt x="1701" y="183"/>
                  </a:cubicBezTo>
                  <a:cubicBezTo>
                    <a:pt x="1519" y="0"/>
                    <a:pt x="1519" y="0"/>
                    <a:pt x="1519" y="0"/>
                  </a:cubicBezTo>
                  <a:cubicBezTo>
                    <a:pt x="1367" y="183"/>
                    <a:pt x="1367" y="183"/>
                    <a:pt x="1367" y="183"/>
                  </a:cubicBezTo>
                  <a:cubicBezTo>
                    <a:pt x="1185" y="364"/>
                    <a:pt x="881" y="607"/>
                    <a:pt x="820" y="669"/>
                  </a:cubicBezTo>
                  <a:cubicBezTo>
                    <a:pt x="304" y="1033"/>
                    <a:pt x="0" y="1610"/>
                    <a:pt x="0" y="2156"/>
                  </a:cubicBezTo>
                  <a:cubicBezTo>
                    <a:pt x="0" y="2612"/>
                    <a:pt x="183" y="3037"/>
                    <a:pt x="365" y="3462"/>
                  </a:cubicBezTo>
                  <a:cubicBezTo>
                    <a:pt x="547" y="3827"/>
                    <a:pt x="699" y="4220"/>
                    <a:pt x="759" y="4615"/>
                  </a:cubicBezTo>
                  <a:cubicBezTo>
                    <a:pt x="1215" y="4615"/>
                    <a:pt x="1215" y="4615"/>
                    <a:pt x="1215" y="4615"/>
                  </a:cubicBezTo>
                  <a:cubicBezTo>
                    <a:pt x="1155" y="4129"/>
                    <a:pt x="942" y="3675"/>
                    <a:pt x="790" y="3279"/>
                  </a:cubicBezTo>
                </a:path>
              </a:pathLst>
            </a:custGeom>
            <a:grpFill/>
            <a:ln>
              <a:noFill/>
            </a:ln>
          </p:spPr>
        </p:sp>
        <p:sp>
          <p:nvSpPr>
            <p:cNvPr id="19" name="Freeform 9"/>
            <p:cNvSpPr/>
            <p:nvPr/>
          </p:nvSpPr>
          <p:spPr>
            <a:xfrm>
              <a:off x="9181800" y="3048840"/>
              <a:ext cx="1148040" cy="765360"/>
            </a:xfrm>
            <a:custGeom>
              <a:avLst/>
              <a:gdLst/>
              <a:ahLst/>
              <a:cxnLst/>
              <a:rect l="0" t="0" r="r" b="b"/>
              <a:pathLst>
                <a:path w="3189" h="2126">
                  <a:moveTo>
                    <a:pt x="2824" y="486"/>
                  </a:moveTo>
                  <a:lnTo>
                    <a:pt x="2824" y="486"/>
                  </a:lnTo>
                  <a:cubicBezTo>
                    <a:pt x="2551" y="182"/>
                    <a:pt x="2186" y="0"/>
                    <a:pt x="1791" y="0"/>
                  </a:cubicBezTo>
                  <a:lnTo>
                    <a:pt x="1791" y="0"/>
                  </a:lnTo>
                  <a:cubicBezTo>
                    <a:pt x="1275" y="0"/>
                    <a:pt x="819" y="274"/>
                    <a:pt x="486" y="821"/>
                  </a:cubicBezTo>
                  <a:cubicBezTo>
                    <a:pt x="182" y="1275"/>
                    <a:pt x="30" y="1791"/>
                    <a:pt x="0" y="2125"/>
                  </a:cubicBezTo>
                  <a:cubicBezTo>
                    <a:pt x="455" y="2125"/>
                    <a:pt x="455" y="2125"/>
                    <a:pt x="455" y="2125"/>
                  </a:cubicBezTo>
                  <a:cubicBezTo>
                    <a:pt x="486" y="1852"/>
                    <a:pt x="607" y="1428"/>
                    <a:pt x="850" y="1063"/>
                  </a:cubicBezTo>
                  <a:cubicBezTo>
                    <a:pt x="1032" y="759"/>
                    <a:pt x="1336" y="425"/>
                    <a:pt x="1791" y="425"/>
                  </a:cubicBezTo>
                  <a:lnTo>
                    <a:pt x="1791" y="425"/>
                  </a:lnTo>
                  <a:cubicBezTo>
                    <a:pt x="2065" y="425"/>
                    <a:pt x="2308" y="547"/>
                    <a:pt x="2459" y="759"/>
                  </a:cubicBezTo>
                  <a:cubicBezTo>
                    <a:pt x="2641" y="972"/>
                    <a:pt x="2732" y="1245"/>
                    <a:pt x="2672" y="1548"/>
                  </a:cubicBezTo>
                  <a:cubicBezTo>
                    <a:pt x="3097" y="1639"/>
                    <a:pt x="3097" y="1639"/>
                    <a:pt x="3097" y="1639"/>
                  </a:cubicBezTo>
                  <a:cubicBezTo>
                    <a:pt x="3188" y="1215"/>
                    <a:pt x="3067" y="789"/>
                    <a:pt x="2824" y="486"/>
                  </a:cubicBezTo>
                </a:path>
              </a:pathLst>
            </a:custGeom>
            <a:grpFill/>
            <a:ln>
              <a:noFill/>
            </a:ln>
          </p:spPr>
        </p:sp>
        <p:sp>
          <p:nvSpPr>
            <p:cNvPr id="20" name="Freeform 10"/>
            <p:cNvSpPr/>
            <p:nvPr/>
          </p:nvSpPr>
          <p:spPr>
            <a:xfrm>
              <a:off x="7170120" y="3048840"/>
              <a:ext cx="1148040" cy="765360"/>
            </a:xfrm>
            <a:custGeom>
              <a:avLst/>
              <a:gdLst/>
              <a:ahLst/>
              <a:cxnLst/>
              <a:rect l="0" t="0" r="r" b="b"/>
              <a:pathLst>
                <a:path w="3189" h="2126">
                  <a:moveTo>
                    <a:pt x="2703" y="821"/>
                  </a:moveTo>
                  <a:lnTo>
                    <a:pt x="2703" y="821"/>
                  </a:lnTo>
                  <a:cubicBezTo>
                    <a:pt x="2368" y="274"/>
                    <a:pt x="1882" y="0"/>
                    <a:pt x="1397" y="0"/>
                  </a:cubicBezTo>
                  <a:cubicBezTo>
                    <a:pt x="1366" y="0"/>
                    <a:pt x="1366" y="0"/>
                    <a:pt x="1366" y="0"/>
                  </a:cubicBezTo>
                  <a:cubicBezTo>
                    <a:pt x="972" y="0"/>
                    <a:pt x="607" y="182"/>
                    <a:pt x="364" y="486"/>
                  </a:cubicBezTo>
                  <a:cubicBezTo>
                    <a:pt x="122" y="789"/>
                    <a:pt x="0" y="1215"/>
                    <a:pt x="90" y="1639"/>
                  </a:cubicBezTo>
                  <a:cubicBezTo>
                    <a:pt x="516" y="1548"/>
                    <a:pt x="516" y="1548"/>
                    <a:pt x="516" y="1548"/>
                  </a:cubicBezTo>
                  <a:cubicBezTo>
                    <a:pt x="455" y="1275"/>
                    <a:pt x="546" y="972"/>
                    <a:pt x="698" y="759"/>
                  </a:cubicBezTo>
                  <a:cubicBezTo>
                    <a:pt x="881" y="547"/>
                    <a:pt x="1123" y="425"/>
                    <a:pt x="1366" y="425"/>
                  </a:cubicBezTo>
                  <a:lnTo>
                    <a:pt x="1366" y="425"/>
                  </a:lnTo>
                  <a:cubicBezTo>
                    <a:pt x="1852" y="425"/>
                    <a:pt x="2155" y="759"/>
                    <a:pt x="2338" y="1063"/>
                  </a:cubicBezTo>
                  <a:cubicBezTo>
                    <a:pt x="2581" y="1428"/>
                    <a:pt x="2703" y="1852"/>
                    <a:pt x="2733" y="2125"/>
                  </a:cubicBezTo>
                  <a:cubicBezTo>
                    <a:pt x="3188" y="2125"/>
                    <a:pt x="3188" y="2125"/>
                    <a:pt x="3188" y="2125"/>
                  </a:cubicBezTo>
                  <a:cubicBezTo>
                    <a:pt x="3158" y="1791"/>
                    <a:pt x="3006" y="1275"/>
                    <a:pt x="2703" y="821"/>
                  </a:cubicBezTo>
                </a:path>
              </a:pathLst>
            </a:custGeom>
            <a:grpFill/>
            <a:ln>
              <a:noFill/>
            </a:ln>
          </p:spPr>
        </p:sp>
        <p:sp>
          <p:nvSpPr>
            <p:cNvPr id="21" name="Freeform 11"/>
            <p:cNvSpPr/>
            <p:nvPr/>
          </p:nvSpPr>
          <p:spPr>
            <a:xfrm>
              <a:off x="7847640" y="3956040"/>
              <a:ext cx="1804320" cy="153360"/>
            </a:xfrm>
            <a:custGeom>
              <a:avLst/>
              <a:gdLst/>
              <a:ahLst/>
              <a:cxnLst/>
              <a:rect l="0" t="0" r="r" b="b"/>
              <a:pathLst>
                <a:path w="5012" h="426">
                  <a:moveTo>
                    <a:pt x="5011" y="425"/>
                  </a:moveTo>
                  <a:lnTo>
                    <a:pt x="0" y="425"/>
                  </a:lnTo>
                  <a:lnTo>
                    <a:pt x="0" y="0"/>
                  </a:lnTo>
                  <a:lnTo>
                    <a:pt x="5011" y="0"/>
                  </a:lnTo>
                  <a:lnTo>
                    <a:pt x="5011" y="425"/>
                  </a:lnTo>
                </a:path>
              </a:pathLst>
            </a:custGeom>
            <a:grpFill/>
            <a:ln>
              <a:noFill/>
            </a:ln>
          </p:spPr>
        </p:sp>
      </p:grpSp>
      <p:sp>
        <p:nvSpPr>
          <p:cNvPr id="24" name="TextBox 23"/>
          <p:cNvSpPr txBox="1"/>
          <p:nvPr userDrawn="1"/>
        </p:nvSpPr>
        <p:spPr>
          <a:xfrm>
            <a:off x="253093" y="325925"/>
            <a:ext cx="4896259" cy="2015936"/>
          </a:xfrm>
          <a:prstGeom prst="rect">
            <a:avLst/>
          </a:prstGeom>
          <a:noFill/>
        </p:spPr>
        <p:txBody>
          <a:bodyPr wrap="square" rtlCol="0">
            <a:spAutoFit/>
          </a:bodyPr>
          <a:lstStyle/>
          <a:p>
            <a:pPr marL="0" marR="0" lvl="0" indent="0" algn="l" defTabSz="685800" rtl="0" eaLnBrk="1" fontAlgn="auto" latinLnBrk="0" hangingPunct="1">
              <a:lnSpc>
                <a:spcPts val="4950"/>
              </a:lnSpc>
              <a:spcBef>
                <a:spcPts val="0"/>
              </a:spcBef>
              <a:spcAft>
                <a:spcPts val="0"/>
              </a:spcAft>
              <a:buClrTx/>
              <a:buSzTx/>
              <a:buFontTx/>
              <a:buNone/>
              <a:tabLst/>
              <a:defRPr/>
            </a:pPr>
            <a:r>
              <a:rPr kumimoji="0" lang="en-GB" sz="5250" b="0" i="0" u="none" strike="noStrike" kern="1200" cap="none" spc="-146" normalizeH="0" baseline="0" noProof="0" dirty="0">
                <a:ln>
                  <a:noFill/>
                </a:ln>
                <a:solidFill>
                  <a:srgbClr val="FFFFFF"/>
                </a:solidFill>
                <a:effectLst/>
                <a:uLnTx/>
                <a:uFillTx/>
                <a:latin typeface="Nunito Sans Black" charset="0"/>
                <a:ea typeface="Nunito Sans Black" charset="0"/>
                <a:cs typeface="Nunito Sans Black" charset="0"/>
              </a:rPr>
              <a:t>Do more.</a:t>
            </a:r>
          </a:p>
          <a:p>
            <a:pPr marL="0" marR="0" lvl="0" indent="0" algn="l" defTabSz="685800" rtl="0" eaLnBrk="1" fontAlgn="auto" latinLnBrk="0" hangingPunct="1">
              <a:lnSpc>
                <a:spcPts val="4950"/>
              </a:lnSpc>
              <a:spcBef>
                <a:spcPts val="0"/>
              </a:spcBef>
              <a:spcAft>
                <a:spcPts val="0"/>
              </a:spcAft>
              <a:buClrTx/>
              <a:buSzTx/>
              <a:buFontTx/>
              <a:buNone/>
              <a:tabLst/>
              <a:defRPr/>
            </a:pPr>
            <a:r>
              <a:rPr kumimoji="0" lang="en-GB" sz="5250" b="0" i="0" u="none" strike="noStrike" kern="1200" cap="none" spc="-146" normalizeH="0" baseline="0" noProof="0" dirty="0">
                <a:ln>
                  <a:noFill/>
                </a:ln>
                <a:solidFill>
                  <a:srgbClr val="FFFFFF"/>
                </a:solidFill>
                <a:effectLst/>
                <a:uLnTx/>
                <a:uFillTx/>
                <a:latin typeface="Nunito Sans Black" charset="0"/>
                <a:ea typeface="Nunito Sans Black" charset="0"/>
                <a:cs typeface="Nunito Sans Black" charset="0"/>
              </a:rPr>
              <a:t>Share more.</a:t>
            </a:r>
          </a:p>
          <a:p>
            <a:pPr marL="0" marR="0" lvl="0" indent="0" algn="l" defTabSz="685800" rtl="0" eaLnBrk="1" fontAlgn="auto" latinLnBrk="0" hangingPunct="1">
              <a:lnSpc>
                <a:spcPts val="4950"/>
              </a:lnSpc>
              <a:spcBef>
                <a:spcPts val="0"/>
              </a:spcBef>
              <a:spcAft>
                <a:spcPts val="0"/>
              </a:spcAft>
              <a:buClrTx/>
              <a:buSzTx/>
              <a:buFontTx/>
              <a:buNone/>
              <a:tabLst/>
              <a:defRPr/>
            </a:pPr>
            <a:r>
              <a:rPr kumimoji="0" lang="en-GB" sz="5250" b="0" i="0" u="none" strike="noStrike" kern="1200" cap="none" spc="-146" normalizeH="0" baseline="0" noProof="0" dirty="0">
                <a:ln>
                  <a:noFill/>
                </a:ln>
                <a:solidFill>
                  <a:srgbClr val="FFFFFF"/>
                </a:solidFill>
                <a:effectLst/>
                <a:uLnTx/>
                <a:uFillTx/>
                <a:latin typeface="Nunito Sans Black" charset="0"/>
                <a:ea typeface="Nunito Sans Black" charset="0"/>
                <a:cs typeface="Nunito Sans Black" charset="0"/>
              </a:rPr>
              <a:t>Be more.</a:t>
            </a:r>
          </a:p>
        </p:txBody>
      </p:sp>
    </p:spTree>
    <p:extLst>
      <p:ext uri="{BB962C8B-B14F-4D97-AF65-F5344CB8AC3E}">
        <p14:creationId xmlns:p14="http://schemas.microsoft.com/office/powerpoint/2010/main" val="2009037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Divider slide Aqua">
    <p:bg>
      <p:bgPr>
        <a:solidFill>
          <a:schemeClr val="bg2"/>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dirty="0"/>
              <a:t>Presentation title</a:t>
            </a:r>
            <a:endParaRPr dirty="0"/>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a:defRPr lang="en-US" sz="1350" b="0" i="0" kern="1200" spc="-4" dirty="0" smtClean="0">
                <a:solidFill>
                  <a:schemeClr val="bg1"/>
                </a:solidFill>
                <a:latin typeface="Nunito Sans Black" charset="0"/>
                <a:ea typeface="Nunito Sans Black" charset="0"/>
                <a:cs typeface="Nunito Sans Black" charset="0"/>
              </a:defRPr>
            </a:lvl1pPr>
          </a:lstStyle>
          <a:p>
            <a:pPr marL="9525" lvl="0" algn="l" defTabSz="685800" rtl="0" eaLnBrk="1" latinLnBrk="0" hangingPunct="1">
              <a:lnSpc>
                <a:spcPct val="100000"/>
              </a:lnSpc>
              <a:spcBef>
                <a:spcPts val="30"/>
              </a:spcBef>
            </a:pPr>
            <a:r>
              <a:rPr lang="en-US" dirty="0"/>
              <a:t>Page heading</a:t>
            </a:r>
            <a:endParaRPr dirty="0"/>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solidFill>
                  <a:srgbClr val="FFFFFF"/>
                </a:solidFill>
              </a:rPr>
              <a:t>18/02/2018</a:t>
            </a:r>
            <a:endParaRPr lang="mr-IN" dirty="0">
              <a:solidFill>
                <a:srgbClr val="FFFFFF"/>
              </a:solidFill>
            </a:endParaRPr>
          </a:p>
        </p:txBody>
      </p:sp>
      <p:grpSp>
        <p:nvGrpSpPr>
          <p:cNvPr id="19" name="Group 18"/>
          <p:cNvGrpSpPr/>
          <p:nvPr userDrawn="1"/>
        </p:nvGrpSpPr>
        <p:grpSpPr>
          <a:xfrm>
            <a:off x="10077450" y="359569"/>
            <a:ext cx="1752622" cy="493120"/>
            <a:chOff x="228240" y="2152440"/>
            <a:chExt cx="10101600" cy="2842200"/>
          </a:xfrm>
          <a:solidFill>
            <a:schemeClr val="bg1"/>
          </a:solidFill>
        </p:grpSpPr>
        <p:sp>
          <p:nvSpPr>
            <p:cNvPr id="20" name="Freeform 1"/>
            <p:cNvSpPr/>
            <p:nvPr/>
          </p:nvSpPr>
          <p:spPr>
            <a:xfrm>
              <a:off x="228240" y="3147480"/>
              <a:ext cx="1115280" cy="1442880"/>
            </a:xfrm>
            <a:custGeom>
              <a:avLst/>
              <a:gdLst/>
              <a:ahLst/>
              <a:cxnLst/>
              <a:rect l="0" t="0" r="r" b="b"/>
              <a:pathLst>
                <a:path w="3098" h="4008">
                  <a:moveTo>
                    <a:pt x="0" y="3369"/>
                  </a:moveTo>
                  <a:lnTo>
                    <a:pt x="0" y="3369"/>
                  </a:lnTo>
                  <a:cubicBezTo>
                    <a:pt x="516" y="2762"/>
                    <a:pt x="516" y="2762"/>
                    <a:pt x="516" y="2762"/>
                  </a:cubicBezTo>
                  <a:cubicBezTo>
                    <a:pt x="880" y="3065"/>
                    <a:pt x="1245" y="3248"/>
                    <a:pt x="1670" y="3248"/>
                  </a:cubicBezTo>
                  <a:cubicBezTo>
                    <a:pt x="2035" y="3248"/>
                    <a:pt x="2247" y="3096"/>
                    <a:pt x="2247" y="2883"/>
                  </a:cubicBezTo>
                  <a:cubicBezTo>
                    <a:pt x="2247" y="2853"/>
                    <a:pt x="2247" y="2853"/>
                    <a:pt x="2247" y="2853"/>
                  </a:cubicBezTo>
                  <a:cubicBezTo>
                    <a:pt x="2247" y="2641"/>
                    <a:pt x="2095" y="2549"/>
                    <a:pt x="1458" y="2367"/>
                  </a:cubicBezTo>
                  <a:cubicBezTo>
                    <a:pt x="668" y="2155"/>
                    <a:pt x="152" y="1942"/>
                    <a:pt x="152" y="1184"/>
                  </a:cubicBezTo>
                  <a:cubicBezTo>
                    <a:pt x="152" y="1154"/>
                    <a:pt x="152" y="1154"/>
                    <a:pt x="152" y="1154"/>
                  </a:cubicBezTo>
                  <a:cubicBezTo>
                    <a:pt x="152" y="455"/>
                    <a:pt x="729" y="0"/>
                    <a:pt x="1518" y="0"/>
                  </a:cubicBezTo>
                  <a:cubicBezTo>
                    <a:pt x="2095" y="0"/>
                    <a:pt x="2581" y="182"/>
                    <a:pt x="2976" y="485"/>
                  </a:cubicBezTo>
                  <a:cubicBezTo>
                    <a:pt x="2521" y="1123"/>
                    <a:pt x="2521" y="1123"/>
                    <a:pt x="2521" y="1123"/>
                  </a:cubicBezTo>
                  <a:cubicBezTo>
                    <a:pt x="2187" y="911"/>
                    <a:pt x="1852" y="758"/>
                    <a:pt x="1518" y="758"/>
                  </a:cubicBezTo>
                  <a:cubicBezTo>
                    <a:pt x="1185" y="758"/>
                    <a:pt x="1002" y="911"/>
                    <a:pt x="1002" y="1093"/>
                  </a:cubicBezTo>
                  <a:lnTo>
                    <a:pt x="1002" y="1093"/>
                  </a:lnTo>
                  <a:cubicBezTo>
                    <a:pt x="1002" y="1365"/>
                    <a:pt x="1185" y="1426"/>
                    <a:pt x="1852" y="1608"/>
                  </a:cubicBezTo>
                  <a:cubicBezTo>
                    <a:pt x="2642" y="1820"/>
                    <a:pt x="3097" y="2093"/>
                    <a:pt x="3097" y="2792"/>
                  </a:cubicBezTo>
                  <a:lnTo>
                    <a:pt x="3097" y="2792"/>
                  </a:lnTo>
                  <a:cubicBezTo>
                    <a:pt x="3097" y="3551"/>
                    <a:pt x="2490" y="4007"/>
                    <a:pt x="1670" y="4007"/>
                  </a:cubicBezTo>
                  <a:cubicBezTo>
                    <a:pt x="1063" y="4007"/>
                    <a:pt x="486" y="3794"/>
                    <a:pt x="0" y="3369"/>
                  </a:cubicBezTo>
                </a:path>
              </a:pathLst>
            </a:custGeom>
            <a:grpFill/>
            <a:ln>
              <a:noFill/>
            </a:ln>
          </p:spPr>
        </p:sp>
        <p:sp>
          <p:nvSpPr>
            <p:cNvPr id="21" name="Freeform 2"/>
            <p:cNvSpPr/>
            <p:nvPr/>
          </p:nvSpPr>
          <p:spPr>
            <a:xfrm>
              <a:off x="1452600" y="3475440"/>
              <a:ext cx="995400" cy="1114920"/>
            </a:xfrm>
            <a:custGeom>
              <a:avLst/>
              <a:gdLst/>
              <a:ahLst/>
              <a:cxnLst/>
              <a:rect l="0" t="0" r="r" b="b"/>
              <a:pathLst>
                <a:path w="2765" h="3097">
                  <a:moveTo>
                    <a:pt x="0" y="1547"/>
                  </a:moveTo>
                  <a:lnTo>
                    <a:pt x="0" y="1547"/>
                  </a:lnTo>
                  <a:lnTo>
                    <a:pt x="0" y="1547"/>
                  </a:lnTo>
                  <a:cubicBezTo>
                    <a:pt x="0" y="697"/>
                    <a:pt x="668" y="0"/>
                    <a:pt x="1579" y="0"/>
                  </a:cubicBezTo>
                  <a:cubicBezTo>
                    <a:pt x="2126" y="0"/>
                    <a:pt x="2490" y="182"/>
                    <a:pt x="2764" y="485"/>
                  </a:cubicBezTo>
                  <a:cubicBezTo>
                    <a:pt x="2247" y="1061"/>
                    <a:pt x="2247" y="1061"/>
                    <a:pt x="2247" y="1061"/>
                  </a:cubicBezTo>
                  <a:cubicBezTo>
                    <a:pt x="2065" y="849"/>
                    <a:pt x="1852" y="728"/>
                    <a:pt x="1579" y="728"/>
                  </a:cubicBezTo>
                  <a:cubicBezTo>
                    <a:pt x="1154" y="728"/>
                    <a:pt x="851" y="1092"/>
                    <a:pt x="851" y="1547"/>
                  </a:cubicBezTo>
                  <a:lnTo>
                    <a:pt x="851" y="1547"/>
                  </a:lnTo>
                  <a:cubicBezTo>
                    <a:pt x="851" y="2003"/>
                    <a:pt x="1124" y="2367"/>
                    <a:pt x="1610" y="2367"/>
                  </a:cubicBezTo>
                  <a:cubicBezTo>
                    <a:pt x="1883" y="2367"/>
                    <a:pt x="2065" y="2246"/>
                    <a:pt x="2278" y="2064"/>
                  </a:cubicBezTo>
                  <a:cubicBezTo>
                    <a:pt x="2764" y="2550"/>
                    <a:pt x="2764" y="2550"/>
                    <a:pt x="2764" y="2550"/>
                  </a:cubicBezTo>
                  <a:cubicBezTo>
                    <a:pt x="2490" y="2883"/>
                    <a:pt x="2157" y="3096"/>
                    <a:pt x="1549" y="3096"/>
                  </a:cubicBezTo>
                  <a:cubicBezTo>
                    <a:pt x="668" y="3096"/>
                    <a:pt x="0" y="2397"/>
                    <a:pt x="0" y="1547"/>
                  </a:cubicBezTo>
                </a:path>
              </a:pathLst>
            </a:custGeom>
            <a:grpFill/>
            <a:ln>
              <a:noFill/>
            </a:ln>
          </p:spPr>
        </p:sp>
        <p:sp>
          <p:nvSpPr>
            <p:cNvPr id="22" name="Freeform 3"/>
            <p:cNvSpPr/>
            <p:nvPr/>
          </p:nvSpPr>
          <p:spPr>
            <a:xfrm>
              <a:off x="2513160" y="3475440"/>
              <a:ext cx="1159200" cy="1114920"/>
            </a:xfrm>
            <a:custGeom>
              <a:avLst/>
              <a:gdLst/>
              <a:ahLst/>
              <a:cxnLst/>
              <a:rect l="0" t="0" r="r" b="b"/>
              <a:pathLst>
                <a:path w="3220" h="3097">
                  <a:moveTo>
                    <a:pt x="2399" y="1547"/>
                  </a:moveTo>
                  <a:lnTo>
                    <a:pt x="2399" y="1547"/>
                  </a:lnTo>
                  <a:lnTo>
                    <a:pt x="2399" y="1547"/>
                  </a:lnTo>
                  <a:cubicBezTo>
                    <a:pt x="2399" y="1122"/>
                    <a:pt x="2065" y="728"/>
                    <a:pt x="1609" y="728"/>
                  </a:cubicBezTo>
                  <a:cubicBezTo>
                    <a:pt x="1123" y="728"/>
                    <a:pt x="820" y="1092"/>
                    <a:pt x="820" y="1547"/>
                  </a:cubicBezTo>
                  <a:lnTo>
                    <a:pt x="820" y="1547"/>
                  </a:lnTo>
                  <a:cubicBezTo>
                    <a:pt x="820" y="1972"/>
                    <a:pt x="1154" y="2367"/>
                    <a:pt x="1609" y="2367"/>
                  </a:cubicBezTo>
                  <a:cubicBezTo>
                    <a:pt x="2095" y="2367"/>
                    <a:pt x="2399" y="2003"/>
                    <a:pt x="2399" y="1547"/>
                  </a:cubicBezTo>
                  <a:moveTo>
                    <a:pt x="0" y="1547"/>
                  </a:moveTo>
                  <a:lnTo>
                    <a:pt x="0" y="1547"/>
                  </a:lnTo>
                  <a:lnTo>
                    <a:pt x="0" y="1547"/>
                  </a:lnTo>
                  <a:cubicBezTo>
                    <a:pt x="0" y="697"/>
                    <a:pt x="698" y="0"/>
                    <a:pt x="1609" y="0"/>
                  </a:cubicBezTo>
                  <a:cubicBezTo>
                    <a:pt x="2551" y="0"/>
                    <a:pt x="3219" y="667"/>
                    <a:pt x="3219" y="1547"/>
                  </a:cubicBezTo>
                  <a:lnTo>
                    <a:pt x="3219" y="1547"/>
                  </a:lnTo>
                  <a:cubicBezTo>
                    <a:pt x="3219" y="2397"/>
                    <a:pt x="2521" y="3096"/>
                    <a:pt x="1609" y="3096"/>
                  </a:cubicBezTo>
                  <a:cubicBezTo>
                    <a:pt x="668" y="3096"/>
                    <a:pt x="0" y="2428"/>
                    <a:pt x="0" y="1547"/>
                  </a:cubicBezTo>
                </a:path>
              </a:pathLst>
            </a:custGeom>
            <a:grpFill/>
            <a:ln>
              <a:noFill/>
            </a:ln>
          </p:spPr>
        </p:sp>
        <p:sp>
          <p:nvSpPr>
            <p:cNvPr id="23" name="Freeform 4"/>
            <p:cNvSpPr/>
            <p:nvPr/>
          </p:nvSpPr>
          <p:spPr>
            <a:xfrm>
              <a:off x="3792240" y="3497040"/>
              <a:ext cx="984240" cy="1093320"/>
            </a:xfrm>
            <a:custGeom>
              <a:avLst/>
              <a:gdLst/>
              <a:ahLst/>
              <a:cxnLst/>
              <a:rect l="0" t="0" r="r" b="b"/>
              <a:pathLst>
                <a:path w="2734" h="3037">
                  <a:moveTo>
                    <a:pt x="0" y="1912"/>
                  </a:moveTo>
                  <a:lnTo>
                    <a:pt x="0" y="1912"/>
                  </a:lnTo>
                  <a:cubicBezTo>
                    <a:pt x="0" y="0"/>
                    <a:pt x="0" y="0"/>
                    <a:pt x="0" y="0"/>
                  </a:cubicBezTo>
                  <a:cubicBezTo>
                    <a:pt x="850" y="0"/>
                    <a:pt x="850" y="0"/>
                    <a:pt x="850" y="0"/>
                  </a:cubicBezTo>
                  <a:cubicBezTo>
                    <a:pt x="850" y="1639"/>
                    <a:pt x="850" y="1639"/>
                    <a:pt x="850" y="1639"/>
                  </a:cubicBezTo>
                  <a:cubicBezTo>
                    <a:pt x="850" y="2064"/>
                    <a:pt x="1033" y="2247"/>
                    <a:pt x="1367" y="2247"/>
                  </a:cubicBezTo>
                  <a:cubicBezTo>
                    <a:pt x="1670" y="2247"/>
                    <a:pt x="1883" y="2064"/>
                    <a:pt x="1883" y="1639"/>
                  </a:cubicBezTo>
                  <a:cubicBezTo>
                    <a:pt x="1883" y="0"/>
                    <a:pt x="1883" y="0"/>
                    <a:pt x="1883" y="0"/>
                  </a:cubicBezTo>
                  <a:cubicBezTo>
                    <a:pt x="2733" y="0"/>
                    <a:pt x="2733" y="0"/>
                    <a:pt x="2733" y="0"/>
                  </a:cubicBezTo>
                  <a:cubicBezTo>
                    <a:pt x="2733" y="2976"/>
                    <a:pt x="2733" y="2976"/>
                    <a:pt x="2733" y="2976"/>
                  </a:cubicBezTo>
                  <a:cubicBezTo>
                    <a:pt x="1883" y="2976"/>
                    <a:pt x="1883" y="2976"/>
                    <a:pt x="1883" y="2976"/>
                  </a:cubicBezTo>
                  <a:cubicBezTo>
                    <a:pt x="1883" y="2550"/>
                    <a:pt x="1883" y="2550"/>
                    <a:pt x="1883" y="2550"/>
                  </a:cubicBezTo>
                  <a:cubicBezTo>
                    <a:pt x="1700" y="2793"/>
                    <a:pt x="1427" y="3036"/>
                    <a:pt x="1002" y="3036"/>
                  </a:cubicBezTo>
                  <a:cubicBezTo>
                    <a:pt x="364" y="3036"/>
                    <a:pt x="0" y="2611"/>
                    <a:pt x="0" y="1912"/>
                  </a:cubicBezTo>
                </a:path>
              </a:pathLst>
            </a:custGeom>
            <a:grpFill/>
            <a:ln>
              <a:noFill/>
            </a:ln>
          </p:spPr>
        </p:sp>
        <p:sp>
          <p:nvSpPr>
            <p:cNvPr id="24" name="Freeform 5"/>
            <p:cNvSpPr/>
            <p:nvPr/>
          </p:nvSpPr>
          <p:spPr>
            <a:xfrm>
              <a:off x="4951080" y="3223800"/>
              <a:ext cx="557640" cy="1355760"/>
            </a:xfrm>
            <a:custGeom>
              <a:avLst/>
              <a:gdLst/>
              <a:ahLst/>
              <a:cxnLst/>
              <a:rect l="0" t="0" r="r" b="b"/>
              <a:pathLst>
                <a:path w="1549" h="3766">
                  <a:moveTo>
                    <a:pt x="0" y="2884"/>
                  </a:moveTo>
                  <a:lnTo>
                    <a:pt x="0" y="2884"/>
                  </a:lnTo>
                  <a:cubicBezTo>
                    <a:pt x="0" y="0"/>
                    <a:pt x="0" y="0"/>
                    <a:pt x="0" y="0"/>
                  </a:cubicBezTo>
                  <a:cubicBezTo>
                    <a:pt x="850" y="0"/>
                    <a:pt x="850" y="0"/>
                    <a:pt x="850" y="0"/>
                  </a:cubicBezTo>
                  <a:cubicBezTo>
                    <a:pt x="850" y="759"/>
                    <a:pt x="850" y="759"/>
                    <a:pt x="850" y="759"/>
                  </a:cubicBezTo>
                  <a:cubicBezTo>
                    <a:pt x="1548" y="759"/>
                    <a:pt x="1548" y="759"/>
                    <a:pt x="1548" y="759"/>
                  </a:cubicBezTo>
                  <a:cubicBezTo>
                    <a:pt x="1548" y="1487"/>
                    <a:pt x="1548" y="1487"/>
                    <a:pt x="1548" y="1487"/>
                  </a:cubicBezTo>
                  <a:cubicBezTo>
                    <a:pt x="850" y="1487"/>
                    <a:pt x="850" y="1487"/>
                    <a:pt x="850" y="1487"/>
                  </a:cubicBezTo>
                  <a:cubicBezTo>
                    <a:pt x="850" y="2732"/>
                    <a:pt x="850" y="2732"/>
                    <a:pt x="850" y="2732"/>
                  </a:cubicBezTo>
                  <a:cubicBezTo>
                    <a:pt x="850" y="2945"/>
                    <a:pt x="941" y="3036"/>
                    <a:pt x="1122" y="3036"/>
                  </a:cubicBezTo>
                  <a:cubicBezTo>
                    <a:pt x="1274" y="3036"/>
                    <a:pt x="1396" y="3006"/>
                    <a:pt x="1517" y="2914"/>
                  </a:cubicBezTo>
                  <a:cubicBezTo>
                    <a:pt x="1517" y="3613"/>
                    <a:pt x="1517" y="3613"/>
                    <a:pt x="1517" y="3613"/>
                  </a:cubicBezTo>
                  <a:cubicBezTo>
                    <a:pt x="1365" y="3703"/>
                    <a:pt x="1153" y="3765"/>
                    <a:pt x="881" y="3765"/>
                  </a:cubicBezTo>
                  <a:cubicBezTo>
                    <a:pt x="334" y="3765"/>
                    <a:pt x="0" y="3582"/>
                    <a:pt x="0" y="2884"/>
                  </a:cubicBezTo>
                </a:path>
              </a:pathLst>
            </a:custGeom>
            <a:grpFill/>
            <a:ln>
              <a:noFill/>
            </a:ln>
          </p:spPr>
        </p:sp>
        <p:sp>
          <p:nvSpPr>
            <p:cNvPr id="25" name="Freeform 6"/>
            <p:cNvSpPr/>
            <p:nvPr/>
          </p:nvSpPr>
          <p:spPr>
            <a:xfrm>
              <a:off x="5639760" y="3475440"/>
              <a:ext cx="874800" cy="1114920"/>
            </a:xfrm>
            <a:custGeom>
              <a:avLst/>
              <a:gdLst/>
              <a:ahLst/>
              <a:cxnLst/>
              <a:rect l="0" t="0" r="r" b="b"/>
              <a:pathLst>
                <a:path w="2430" h="3097">
                  <a:moveTo>
                    <a:pt x="0" y="2640"/>
                  </a:moveTo>
                  <a:lnTo>
                    <a:pt x="0" y="2640"/>
                  </a:lnTo>
                  <a:cubicBezTo>
                    <a:pt x="364" y="2094"/>
                    <a:pt x="364" y="2094"/>
                    <a:pt x="364" y="2094"/>
                  </a:cubicBezTo>
                  <a:cubicBezTo>
                    <a:pt x="697" y="2307"/>
                    <a:pt x="1032" y="2428"/>
                    <a:pt x="1305" y="2428"/>
                  </a:cubicBezTo>
                  <a:cubicBezTo>
                    <a:pt x="1548" y="2428"/>
                    <a:pt x="1669" y="2337"/>
                    <a:pt x="1669" y="2215"/>
                  </a:cubicBezTo>
                  <a:lnTo>
                    <a:pt x="1669" y="2215"/>
                  </a:lnTo>
                  <a:cubicBezTo>
                    <a:pt x="1669" y="2033"/>
                    <a:pt x="1366" y="1972"/>
                    <a:pt x="1032" y="1851"/>
                  </a:cubicBezTo>
                  <a:cubicBezTo>
                    <a:pt x="637" y="1730"/>
                    <a:pt x="151" y="1547"/>
                    <a:pt x="151" y="971"/>
                  </a:cubicBezTo>
                  <a:cubicBezTo>
                    <a:pt x="151" y="940"/>
                    <a:pt x="151" y="940"/>
                    <a:pt x="151" y="940"/>
                  </a:cubicBezTo>
                  <a:cubicBezTo>
                    <a:pt x="151" y="332"/>
                    <a:pt x="637" y="0"/>
                    <a:pt x="1244" y="0"/>
                  </a:cubicBezTo>
                  <a:cubicBezTo>
                    <a:pt x="1609" y="0"/>
                    <a:pt x="2033" y="121"/>
                    <a:pt x="2368" y="363"/>
                  </a:cubicBezTo>
                  <a:cubicBezTo>
                    <a:pt x="2033" y="940"/>
                    <a:pt x="2033" y="940"/>
                    <a:pt x="2033" y="940"/>
                  </a:cubicBezTo>
                  <a:cubicBezTo>
                    <a:pt x="1730" y="758"/>
                    <a:pt x="1457" y="667"/>
                    <a:pt x="1214" y="667"/>
                  </a:cubicBezTo>
                  <a:cubicBezTo>
                    <a:pt x="1032" y="667"/>
                    <a:pt x="910" y="758"/>
                    <a:pt x="910" y="849"/>
                  </a:cubicBezTo>
                  <a:cubicBezTo>
                    <a:pt x="910" y="879"/>
                    <a:pt x="910" y="879"/>
                    <a:pt x="910" y="879"/>
                  </a:cubicBezTo>
                  <a:cubicBezTo>
                    <a:pt x="910" y="1031"/>
                    <a:pt x="1183" y="1122"/>
                    <a:pt x="1517" y="1244"/>
                  </a:cubicBezTo>
                  <a:cubicBezTo>
                    <a:pt x="1943" y="1365"/>
                    <a:pt x="2429" y="1578"/>
                    <a:pt x="2429" y="2124"/>
                  </a:cubicBezTo>
                  <a:lnTo>
                    <a:pt x="2429" y="2124"/>
                  </a:lnTo>
                  <a:cubicBezTo>
                    <a:pt x="2429" y="2793"/>
                    <a:pt x="1912" y="3096"/>
                    <a:pt x="1275" y="3096"/>
                  </a:cubicBezTo>
                  <a:cubicBezTo>
                    <a:pt x="850" y="3096"/>
                    <a:pt x="394" y="2944"/>
                    <a:pt x="0" y="2640"/>
                  </a:cubicBezTo>
                </a:path>
              </a:pathLst>
            </a:custGeom>
            <a:grpFill/>
            <a:ln>
              <a:noFill/>
            </a:ln>
          </p:spPr>
        </p:sp>
        <p:sp>
          <p:nvSpPr>
            <p:cNvPr id="26" name="Freeform 7"/>
            <p:cNvSpPr/>
            <p:nvPr/>
          </p:nvSpPr>
          <p:spPr>
            <a:xfrm>
              <a:off x="8317800" y="4250880"/>
              <a:ext cx="864360" cy="743760"/>
            </a:xfrm>
            <a:custGeom>
              <a:avLst/>
              <a:gdLst/>
              <a:ahLst/>
              <a:cxnLst/>
              <a:rect l="0" t="0" r="r" b="b"/>
              <a:pathLst>
                <a:path w="2401" h="2066">
                  <a:moveTo>
                    <a:pt x="1914" y="912"/>
                  </a:moveTo>
                  <a:lnTo>
                    <a:pt x="1914" y="912"/>
                  </a:lnTo>
                  <a:cubicBezTo>
                    <a:pt x="1883" y="942"/>
                    <a:pt x="1883" y="942"/>
                    <a:pt x="1883" y="942"/>
                  </a:cubicBezTo>
                  <a:cubicBezTo>
                    <a:pt x="1731" y="1185"/>
                    <a:pt x="1458" y="1428"/>
                    <a:pt x="1185" y="1579"/>
                  </a:cubicBezTo>
                  <a:cubicBezTo>
                    <a:pt x="911" y="1428"/>
                    <a:pt x="638" y="1185"/>
                    <a:pt x="486" y="912"/>
                  </a:cubicBezTo>
                  <a:cubicBezTo>
                    <a:pt x="729" y="547"/>
                    <a:pt x="821" y="213"/>
                    <a:pt x="851" y="0"/>
                  </a:cubicBezTo>
                  <a:cubicBezTo>
                    <a:pt x="425" y="0"/>
                    <a:pt x="425" y="0"/>
                    <a:pt x="425" y="0"/>
                  </a:cubicBezTo>
                  <a:cubicBezTo>
                    <a:pt x="365" y="274"/>
                    <a:pt x="243" y="547"/>
                    <a:pt x="61" y="790"/>
                  </a:cubicBezTo>
                  <a:cubicBezTo>
                    <a:pt x="0" y="882"/>
                    <a:pt x="0" y="882"/>
                    <a:pt x="0" y="882"/>
                  </a:cubicBezTo>
                  <a:cubicBezTo>
                    <a:pt x="31" y="1003"/>
                    <a:pt x="31" y="1003"/>
                    <a:pt x="31" y="1003"/>
                  </a:cubicBezTo>
                  <a:cubicBezTo>
                    <a:pt x="243" y="1397"/>
                    <a:pt x="668" y="1822"/>
                    <a:pt x="1124" y="2005"/>
                  </a:cubicBezTo>
                  <a:cubicBezTo>
                    <a:pt x="1185" y="2065"/>
                    <a:pt x="1185" y="2065"/>
                    <a:pt x="1185" y="2065"/>
                  </a:cubicBezTo>
                  <a:cubicBezTo>
                    <a:pt x="1275" y="2005"/>
                    <a:pt x="1275" y="2005"/>
                    <a:pt x="1275" y="2005"/>
                  </a:cubicBezTo>
                  <a:cubicBezTo>
                    <a:pt x="1671" y="1853"/>
                    <a:pt x="2035" y="1519"/>
                    <a:pt x="2247" y="1185"/>
                  </a:cubicBezTo>
                  <a:cubicBezTo>
                    <a:pt x="2278" y="1124"/>
                    <a:pt x="2339" y="1063"/>
                    <a:pt x="2339" y="1003"/>
                  </a:cubicBezTo>
                  <a:cubicBezTo>
                    <a:pt x="2400" y="882"/>
                    <a:pt x="2400" y="882"/>
                    <a:pt x="2400" y="882"/>
                  </a:cubicBezTo>
                  <a:cubicBezTo>
                    <a:pt x="2339" y="790"/>
                    <a:pt x="2339" y="790"/>
                    <a:pt x="2339" y="790"/>
                  </a:cubicBezTo>
                  <a:cubicBezTo>
                    <a:pt x="2126" y="486"/>
                    <a:pt x="2035" y="183"/>
                    <a:pt x="1974" y="0"/>
                  </a:cubicBezTo>
                  <a:cubicBezTo>
                    <a:pt x="1550" y="0"/>
                    <a:pt x="1550" y="0"/>
                    <a:pt x="1550" y="0"/>
                  </a:cubicBezTo>
                  <a:cubicBezTo>
                    <a:pt x="1580" y="213"/>
                    <a:pt x="1671" y="547"/>
                    <a:pt x="1914" y="912"/>
                  </a:cubicBezTo>
                </a:path>
              </a:pathLst>
            </a:custGeom>
            <a:grpFill/>
            <a:ln>
              <a:noFill/>
            </a:ln>
          </p:spPr>
        </p:sp>
        <p:sp>
          <p:nvSpPr>
            <p:cNvPr id="27" name="Freeform 8"/>
            <p:cNvSpPr/>
            <p:nvPr/>
          </p:nvSpPr>
          <p:spPr>
            <a:xfrm>
              <a:off x="8197560" y="2152440"/>
              <a:ext cx="1104480" cy="1661760"/>
            </a:xfrm>
            <a:custGeom>
              <a:avLst/>
              <a:gdLst/>
              <a:ahLst/>
              <a:cxnLst/>
              <a:rect l="0" t="0" r="r" b="b"/>
              <a:pathLst>
                <a:path w="3068" h="4616">
                  <a:moveTo>
                    <a:pt x="790" y="3279"/>
                  </a:moveTo>
                  <a:lnTo>
                    <a:pt x="790" y="3279"/>
                  </a:lnTo>
                  <a:cubicBezTo>
                    <a:pt x="608" y="2885"/>
                    <a:pt x="426" y="2521"/>
                    <a:pt x="426" y="2156"/>
                  </a:cubicBezTo>
                  <a:cubicBezTo>
                    <a:pt x="456" y="1732"/>
                    <a:pt x="669" y="1306"/>
                    <a:pt x="1093" y="1003"/>
                  </a:cubicBezTo>
                  <a:cubicBezTo>
                    <a:pt x="1155" y="942"/>
                    <a:pt x="1367" y="790"/>
                    <a:pt x="1519" y="638"/>
                  </a:cubicBezTo>
                  <a:cubicBezTo>
                    <a:pt x="1701" y="790"/>
                    <a:pt x="1914" y="942"/>
                    <a:pt x="1974" y="1003"/>
                  </a:cubicBezTo>
                  <a:cubicBezTo>
                    <a:pt x="2369" y="1306"/>
                    <a:pt x="2612" y="1732"/>
                    <a:pt x="2612" y="2156"/>
                  </a:cubicBezTo>
                  <a:cubicBezTo>
                    <a:pt x="2642" y="2521"/>
                    <a:pt x="2460" y="2885"/>
                    <a:pt x="2278" y="3279"/>
                  </a:cubicBezTo>
                  <a:cubicBezTo>
                    <a:pt x="2126" y="3675"/>
                    <a:pt x="1914" y="4129"/>
                    <a:pt x="1852" y="4615"/>
                  </a:cubicBezTo>
                  <a:cubicBezTo>
                    <a:pt x="2308" y="4615"/>
                    <a:pt x="2308" y="4615"/>
                    <a:pt x="2308" y="4615"/>
                  </a:cubicBezTo>
                  <a:cubicBezTo>
                    <a:pt x="2338" y="4220"/>
                    <a:pt x="2521" y="3827"/>
                    <a:pt x="2673" y="3462"/>
                  </a:cubicBezTo>
                  <a:cubicBezTo>
                    <a:pt x="2885" y="3037"/>
                    <a:pt x="3067" y="2612"/>
                    <a:pt x="3067" y="2156"/>
                  </a:cubicBezTo>
                  <a:cubicBezTo>
                    <a:pt x="3067" y="1610"/>
                    <a:pt x="2764" y="1033"/>
                    <a:pt x="2248" y="669"/>
                  </a:cubicBezTo>
                  <a:cubicBezTo>
                    <a:pt x="2065" y="517"/>
                    <a:pt x="1822" y="334"/>
                    <a:pt x="1701" y="183"/>
                  </a:cubicBezTo>
                  <a:cubicBezTo>
                    <a:pt x="1519" y="0"/>
                    <a:pt x="1519" y="0"/>
                    <a:pt x="1519" y="0"/>
                  </a:cubicBezTo>
                  <a:cubicBezTo>
                    <a:pt x="1367" y="183"/>
                    <a:pt x="1367" y="183"/>
                    <a:pt x="1367" y="183"/>
                  </a:cubicBezTo>
                  <a:cubicBezTo>
                    <a:pt x="1185" y="364"/>
                    <a:pt x="881" y="607"/>
                    <a:pt x="820" y="669"/>
                  </a:cubicBezTo>
                  <a:cubicBezTo>
                    <a:pt x="304" y="1033"/>
                    <a:pt x="0" y="1610"/>
                    <a:pt x="0" y="2156"/>
                  </a:cubicBezTo>
                  <a:cubicBezTo>
                    <a:pt x="0" y="2612"/>
                    <a:pt x="183" y="3037"/>
                    <a:pt x="365" y="3462"/>
                  </a:cubicBezTo>
                  <a:cubicBezTo>
                    <a:pt x="547" y="3827"/>
                    <a:pt x="699" y="4220"/>
                    <a:pt x="759" y="4615"/>
                  </a:cubicBezTo>
                  <a:cubicBezTo>
                    <a:pt x="1215" y="4615"/>
                    <a:pt x="1215" y="4615"/>
                    <a:pt x="1215" y="4615"/>
                  </a:cubicBezTo>
                  <a:cubicBezTo>
                    <a:pt x="1155" y="4129"/>
                    <a:pt x="942" y="3675"/>
                    <a:pt x="790" y="3279"/>
                  </a:cubicBezTo>
                </a:path>
              </a:pathLst>
            </a:custGeom>
            <a:grpFill/>
            <a:ln>
              <a:noFill/>
            </a:ln>
          </p:spPr>
        </p:sp>
        <p:sp>
          <p:nvSpPr>
            <p:cNvPr id="28" name="Freeform 9"/>
            <p:cNvSpPr/>
            <p:nvPr/>
          </p:nvSpPr>
          <p:spPr>
            <a:xfrm>
              <a:off x="9181800" y="3048840"/>
              <a:ext cx="1148040" cy="765360"/>
            </a:xfrm>
            <a:custGeom>
              <a:avLst/>
              <a:gdLst/>
              <a:ahLst/>
              <a:cxnLst/>
              <a:rect l="0" t="0" r="r" b="b"/>
              <a:pathLst>
                <a:path w="3189" h="2126">
                  <a:moveTo>
                    <a:pt x="2824" y="486"/>
                  </a:moveTo>
                  <a:lnTo>
                    <a:pt x="2824" y="486"/>
                  </a:lnTo>
                  <a:cubicBezTo>
                    <a:pt x="2551" y="182"/>
                    <a:pt x="2186" y="0"/>
                    <a:pt x="1791" y="0"/>
                  </a:cubicBezTo>
                  <a:lnTo>
                    <a:pt x="1791" y="0"/>
                  </a:lnTo>
                  <a:cubicBezTo>
                    <a:pt x="1275" y="0"/>
                    <a:pt x="819" y="274"/>
                    <a:pt x="486" y="821"/>
                  </a:cubicBezTo>
                  <a:cubicBezTo>
                    <a:pt x="182" y="1275"/>
                    <a:pt x="30" y="1791"/>
                    <a:pt x="0" y="2125"/>
                  </a:cubicBezTo>
                  <a:cubicBezTo>
                    <a:pt x="455" y="2125"/>
                    <a:pt x="455" y="2125"/>
                    <a:pt x="455" y="2125"/>
                  </a:cubicBezTo>
                  <a:cubicBezTo>
                    <a:pt x="486" y="1852"/>
                    <a:pt x="607" y="1428"/>
                    <a:pt x="850" y="1063"/>
                  </a:cubicBezTo>
                  <a:cubicBezTo>
                    <a:pt x="1032" y="759"/>
                    <a:pt x="1336" y="425"/>
                    <a:pt x="1791" y="425"/>
                  </a:cubicBezTo>
                  <a:lnTo>
                    <a:pt x="1791" y="425"/>
                  </a:lnTo>
                  <a:cubicBezTo>
                    <a:pt x="2065" y="425"/>
                    <a:pt x="2308" y="547"/>
                    <a:pt x="2459" y="759"/>
                  </a:cubicBezTo>
                  <a:cubicBezTo>
                    <a:pt x="2641" y="972"/>
                    <a:pt x="2732" y="1245"/>
                    <a:pt x="2672" y="1548"/>
                  </a:cubicBezTo>
                  <a:cubicBezTo>
                    <a:pt x="3097" y="1639"/>
                    <a:pt x="3097" y="1639"/>
                    <a:pt x="3097" y="1639"/>
                  </a:cubicBezTo>
                  <a:cubicBezTo>
                    <a:pt x="3188" y="1215"/>
                    <a:pt x="3067" y="789"/>
                    <a:pt x="2824" y="486"/>
                  </a:cubicBezTo>
                </a:path>
              </a:pathLst>
            </a:custGeom>
            <a:grpFill/>
            <a:ln>
              <a:noFill/>
            </a:ln>
          </p:spPr>
        </p:sp>
        <p:sp>
          <p:nvSpPr>
            <p:cNvPr id="29" name="Freeform 10"/>
            <p:cNvSpPr/>
            <p:nvPr/>
          </p:nvSpPr>
          <p:spPr>
            <a:xfrm>
              <a:off x="7170120" y="3048840"/>
              <a:ext cx="1148040" cy="765360"/>
            </a:xfrm>
            <a:custGeom>
              <a:avLst/>
              <a:gdLst/>
              <a:ahLst/>
              <a:cxnLst/>
              <a:rect l="0" t="0" r="r" b="b"/>
              <a:pathLst>
                <a:path w="3189" h="2126">
                  <a:moveTo>
                    <a:pt x="2703" y="821"/>
                  </a:moveTo>
                  <a:lnTo>
                    <a:pt x="2703" y="821"/>
                  </a:lnTo>
                  <a:cubicBezTo>
                    <a:pt x="2368" y="274"/>
                    <a:pt x="1882" y="0"/>
                    <a:pt x="1397" y="0"/>
                  </a:cubicBezTo>
                  <a:cubicBezTo>
                    <a:pt x="1366" y="0"/>
                    <a:pt x="1366" y="0"/>
                    <a:pt x="1366" y="0"/>
                  </a:cubicBezTo>
                  <a:cubicBezTo>
                    <a:pt x="972" y="0"/>
                    <a:pt x="607" y="182"/>
                    <a:pt x="364" y="486"/>
                  </a:cubicBezTo>
                  <a:cubicBezTo>
                    <a:pt x="122" y="789"/>
                    <a:pt x="0" y="1215"/>
                    <a:pt x="90" y="1639"/>
                  </a:cubicBezTo>
                  <a:cubicBezTo>
                    <a:pt x="516" y="1548"/>
                    <a:pt x="516" y="1548"/>
                    <a:pt x="516" y="1548"/>
                  </a:cubicBezTo>
                  <a:cubicBezTo>
                    <a:pt x="455" y="1275"/>
                    <a:pt x="546" y="972"/>
                    <a:pt x="698" y="759"/>
                  </a:cubicBezTo>
                  <a:cubicBezTo>
                    <a:pt x="881" y="547"/>
                    <a:pt x="1123" y="425"/>
                    <a:pt x="1366" y="425"/>
                  </a:cubicBezTo>
                  <a:lnTo>
                    <a:pt x="1366" y="425"/>
                  </a:lnTo>
                  <a:cubicBezTo>
                    <a:pt x="1852" y="425"/>
                    <a:pt x="2155" y="759"/>
                    <a:pt x="2338" y="1063"/>
                  </a:cubicBezTo>
                  <a:cubicBezTo>
                    <a:pt x="2581" y="1428"/>
                    <a:pt x="2703" y="1852"/>
                    <a:pt x="2733" y="2125"/>
                  </a:cubicBezTo>
                  <a:cubicBezTo>
                    <a:pt x="3188" y="2125"/>
                    <a:pt x="3188" y="2125"/>
                    <a:pt x="3188" y="2125"/>
                  </a:cubicBezTo>
                  <a:cubicBezTo>
                    <a:pt x="3158" y="1791"/>
                    <a:pt x="3006" y="1275"/>
                    <a:pt x="2703" y="821"/>
                  </a:cubicBezTo>
                </a:path>
              </a:pathLst>
            </a:custGeom>
            <a:grpFill/>
            <a:ln>
              <a:noFill/>
            </a:ln>
          </p:spPr>
        </p:sp>
        <p:sp>
          <p:nvSpPr>
            <p:cNvPr id="30" name="Freeform 11"/>
            <p:cNvSpPr/>
            <p:nvPr/>
          </p:nvSpPr>
          <p:spPr>
            <a:xfrm>
              <a:off x="7847640" y="3956040"/>
              <a:ext cx="1804320" cy="153360"/>
            </a:xfrm>
            <a:custGeom>
              <a:avLst/>
              <a:gdLst/>
              <a:ahLst/>
              <a:cxnLst/>
              <a:rect l="0" t="0" r="r" b="b"/>
              <a:pathLst>
                <a:path w="5012" h="426">
                  <a:moveTo>
                    <a:pt x="5011" y="425"/>
                  </a:moveTo>
                  <a:lnTo>
                    <a:pt x="0" y="425"/>
                  </a:lnTo>
                  <a:lnTo>
                    <a:pt x="0" y="0"/>
                  </a:lnTo>
                  <a:lnTo>
                    <a:pt x="5011" y="0"/>
                  </a:lnTo>
                  <a:lnTo>
                    <a:pt x="5011" y="425"/>
                  </a:lnTo>
                </a:path>
              </a:pathLst>
            </a:custGeom>
            <a:grpFill/>
            <a:ln>
              <a:noFill/>
            </a:ln>
          </p:spPr>
        </p:sp>
      </p:grpSp>
      <p:sp>
        <p:nvSpPr>
          <p:cNvPr id="7" name="Footer Placeholder 6"/>
          <p:cNvSpPr>
            <a:spLocks noGrp="1"/>
          </p:cNvSpPr>
          <p:nvPr>
            <p:ph type="ftr" sz="quarter" idx="10"/>
          </p:nvPr>
        </p:nvSpPr>
        <p:spPr/>
        <p:txBody>
          <a:bodyPr/>
          <a:lstStyle>
            <a:lvl1pPr>
              <a:defRPr>
                <a:solidFill>
                  <a:schemeClr val="bg1"/>
                </a:solidFill>
              </a:defRPr>
            </a:lvl1pPr>
          </a:lstStyle>
          <a:p>
            <a:pPr marL="9525" defTabSz="685800">
              <a:spcBef>
                <a:spcPts val="83"/>
              </a:spcBef>
            </a:pPr>
            <a:r>
              <a:rPr lang="en-US" spc="56">
                <a:solidFill>
                  <a:srgbClr val="FFFFFF"/>
                </a:solidFill>
              </a:rPr>
              <a:t>© </a:t>
            </a:r>
            <a:r>
              <a:rPr lang="en-US" spc="-4">
                <a:solidFill>
                  <a:srgbClr val="FFFFFF"/>
                </a:solidFill>
              </a:rPr>
              <a:t>The </a:t>
            </a:r>
            <a:r>
              <a:rPr lang="en-US" spc="-15">
                <a:solidFill>
                  <a:srgbClr val="FFFFFF"/>
                </a:solidFill>
              </a:rPr>
              <a:t>Scout Association</a:t>
            </a:r>
            <a:endParaRPr lang="en-US" spc="-15" dirty="0">
              <a:solidFill>
                <a:srgbClr val="FFFFFF"/>
              </a:solidFill>
            </a:endParaRPr>
          </a:p>
        </p:txBody>
      </p:sp>
      <p:sp>
        <p:nvSpPr>
          <p:cNvPr id="8" name="Slide Number Placeholder 7"/>
          <p:cNvSpPr>
            <a:spLocks noGrp="1"/>
          </p:cNvSpPr>
          <p:nvPr>
            <p:ph type="sldNum" sz="quarter" idx="11"/>
          </p:nvPr>
        </p:nvSpPr>
        <p:spPr/>
        <p:txBody>
          <a:bodyPr/>
          <a:lstStyle>
            <a:lvl1pPr>
              <a:defRPr>
                <a:solidFill>
                  <a:schemeClr val="bg1"/>
                </a:solidFill>
              </a:defRPr>
            </a:lvl1pPr>
          </a:lstStyle>
          <a:p>
            <a:pPr marL="19050" defTabSz="685800">
              <a:spcBef>
                <a:spcPts val="83"/>
              </a:spcBef>
            </a:pPr>
            <a:fld id="{81D60167-4931-47E6-BA6A-407CBD079E47}" type="slidenum">
              <a:rPr lang="uk-UA" spc="26" smtClean="0">
                <a:solidFill>
                  <a:srgbClr val="FFFFFF"/>
                </a:solidFill>
              </a:rPr>
              <a:pPr marL="19050" defTabSz="685800">
                <a:spcBef>
                  <a:spcPts val="83"/>
                </a:spcBef>
              </a:pPr>
              <a:t>‹#›</a:t>
            </a:fld>
            <a:endParaRPr lang="uk-UA" spc="26" dirty="0">
              <a:solidFill>
                <a:srgbClr val="FFFFFF"/>
              </a:solidFill>
            </a:endParaRPr>
          </a:p>
        </p:txBody>
      </p:sp>
      <p:sp>
        <p:nvSpPr>
          <p:cNvPr id="10" name="Text Placeholder 9"/>
          <p:cNvSpPr>
            <a:spLocks noGrp="1"/>
          </p:cNvSpPr>
          <p:nvPr>
            <p:ph type="body" sz="quarter" idx="12" hasCustomPrompt="1"/>
          </p:nvPr>
        </p:nvSpPr>
        <p:spPr>
          <a:xfrm>
            <a:off x="2300287" y="4071471"/>
            <a:ext cx="9529763" cy="1025281"/>
          </a:xfrm>
          <a:prstGeom prst="rect">
            <a:avLst/>
          </a:prstGeom>
        </p:spPr>
        <p:txBody>
          <a:bodyPr/>
          <a:lstStyle>
            <a:lvl1pPr>
              <a:defRPr lang="en-US" sz="4050" b="0" i="0" kern="1200" spc="-53" smtClean="0">
                <a:solidFill>
                  <a:srgbClr val="FFFFFF"/>
                </a:solidFill>
                <a:latin typeface="Nunito Sans Black" charset="0"/>
                <a:ea typeface="Nunito Sans Black" charset="0"/>
                <a:cs typeface="Nunito Sans Black" charset="0"/>
              </a:defRPr>
            </a:lvl1pPr>
            <a:lvl2pPr marL="9525" algn="l" defTabSz="685800" rtl="0" eaLnBrk="1" latinLnBrk="0" hangingPunct="1">
              <a:lnSpc>
                <a:spcPct val="100000"/>
              </a:lnSpc>
              <a:spcBef>
                <a:spcPts val="90"/>
              </a:spcBef>
              <a:defRPr lang="en-US" sz="2550" b="0" i="0" kern="1200" spc="-45" dirty="0" smtClean="0">
                <a:solidFill>
                  <a:srgbClr val="FFFFFF"/>
                </a:solidFill>
                <a:latin typeface="Nunito Sans" charset="0"/>
                <a:ea typeface="Nunito Sans" charset="0"/>
                <a:cs typeface="Nunito Sans" charset="0"/>
              </a:defRPr>
            </a:lvl2pPr>
            <a:lvl3pPr marL="9525" algn="l" defTabSz="685800" rtl="0" eaLnBrk="1" latinLnBrk="0" hangingPunct="1">
              <a:lnSpc>
                <a:spcPct val="100000"/>
              </a:lnSpc>
              <a:spcBef>
                <a:spcPts val="90"/>
              </a:spcBef>
              <a:defRPr lang="en-US" sz="2550" b="0" i="0" kern="1200" spc="-45" dirty="0" smtClean="0">
                <a:solidFill>
                  <a:srgbClr val="FFFFFF"/>
                </a:solidFill>
                <a:latin typeface="Nunito Sans" charset="0"/>
                <a:ea typeface="Nunito Sans" charset="0"/>
                <a:cs typeface="Nunito Sans" charset="0"/>
              </a:defRPr>
            </a:lvl3pPr>
            <a:lvl4pPr marL="9525" algn="l" defTabSz="685800" rtl="0" eaLnBrk="1" latinLnBrk="0" hangingPunct="1">
              <a:lnSpc>
                <a:spcPct val="100000"/>
              </a:lnSpc>
              <a:spcBef>
                <a:spcPts val="90"/>
              </a:spcBef>
              <a:defRPr lang="en-US" sz="2550" b="0" i="0" kern="1200" spc="-45" dirty="0" smtClean="0">
                <a:solidFill>
                  <a:srgbClr val="FFFFFF"/>
                </a:solidFill>
                <a:latin typeface="Nunito Sans" charset="0"/>
                <a:ea typeface="Nunito Sans" charset="0"/>
                <a:cs typeface="Nunito Sans" charset="0"/>
              </a:defRPr>
            </a:lvl4pPr>
            <a:lvl5pPr marL="9525" algn="l" defTabSz="685800" rtl="0" eaLnBrk="1" latinLnBrk="0" hangingPunct="1">
              <a:lnSpc>
                <a:spcPct val="100000"/>
              </a:lnSpc>
              <a:spcBef>
                <a:spcPts val="90"/>
              </a:spcBef>
              <a:defRPr lang="en-US" sz="2550" b="0" i="0" kern="1200" spc="-45" dirty="0">
                <a:solidFill>
                  <a:srgbClr val="FFFFFF"/>
                </a:solidFill>
                <a:latin typeface="Nunito Sans" charset="0"/>
                <a:ea typeface="Nunito Sans" charset="0"/>
                <a:cs typeface="Nunito Sans" charset="0"/>
              </a:defRPr>
            </a:lvl5pPr>
          </a:lstStyle>
          <a:p>
            <a:pPr lvl="0"/>
            <a:r>
              <a:rPr lang="en-US" dirty="0"/>
              <a:t>Divider Example</a:t>
            </a:r>
          </a:p>
          <a:p>
            <a:pPr lvl="1"/>
            <a:r>
              <a:rPr lang="en-US" dirty="0"/>
              <a:t>Subhead goes here</a:t>
            </a:r>
          </a:p>
        </p:txBody>
      </p:sp>
    </p:spTree>
    <p:extLst>
      <p:ext uri="{BB962C8B-B14F-4D97-AF65-F5344CB8AC3E}">
        <p14:creationId xmlns:p14="http://schemas.microsoft.com/office/powerpoint/2010/main" val="13434654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slideLayout" Target="../slideLayouts/slideLayout36.xml"/><Relationship Id="rId18" Type="http://schemas.openxmlformats.org/officeDocument/2006/relationships/slideLayout" Target="../slideLayouts/slideLayout41.xml"/><Relationship Id="rId3" Type="http://schemas.openxmlformats.org/officeDocument/2006/relationships/slideLayout" Target="../slideLayouts/slideLayout26.xml"/><Relationship Id="rId21" Type="http://schemas.openxmlformats.org/officeDocument/2006/relationships/slideLayout" Target="../slideLayouts/slideLayout44.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17" Type="http://schemas.openxmlformats.org/officeDocument/2006/relationships/slideLayout" Target="../slideLayouts/slideLayout40.xml"/><Relationship Id="rId25" Type="http://schemas.openxmlformats.org/officeDocument/2006/relationships/theme" Target="../theme/theme2.xml"/><Relationship Id="rId2" Type="http://schemas.openxmlformats.org/officeDocument/2006/relationships/slideLayout" Target="../slideLayouts/slideLayout25.xml"/><Relationship Id="rId16" Type="http://schemas.openxmlformats.org/officeDocument/2006/relationships/slideLayout" Target="../slideLayouts/slideLayout39.xml"/><Relationship Id="rId20" Type="http://schemas.openxmlformats.org/officeDocument/2006/relationships/slideLayout" Target="../slideLayouts/slideLayout43.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24" Type="http://schemas.openxmlformats.org/officeDocument/2006/relationships/slideLayout" Target="../slideLayouts/slideLayout47.xml"/><Relationship Id="rId5" Type="http://schemas.openxmlformats.org/officeDocument/2006/relationships/slideLayout" Target="../slideLayouts/slideLayout28.xml"/><Relationship Id="rId15" Type="http://schemas.openxmlformats.org/officeDocument/2006/relationships/slideLayout" Target="../slideLayouts/slideLayout38.xml"/><Relationship Id="rId23" Type="http://schemas.openxmlformats.org/officeDocument/2006/relationships/slideLayout" Target="../slideLayouts/slideLayout46.xml"/><Relationship Id="rId10" Type="http://schemas.openxmlformats.org/officeDocument/2006/relationships/slideLayout" Target="../slideLayouts/slideLayout33.xml"/><Relationship Id="rId19" Type="http://schemas.openxmlformats.org/officeDocument/2006/relationships/slideLayout" Target="../slideLayouts/slideLayout42.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slideLayout" Target="../slideLayouts/slideLayout37.xml"/><Relationship Id="rId22"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Holder 4"/>
          <p:cNvSpPr>
            <a:spLocks noGrp="1"/>
          </p:cNvSpPr>
          <p:nvPr>
            <p:ph type="ftr" sz="quarter" idx="5"/>
          </p:nvPr>
        </p:nvSpPr>
        <p:spPr>
          <a:xfrm>
            <a:off x="10067964" y="6390227"/>
            <a:ext cx="1136808" cy="115416"/>
          </a:xfrm>
          <a:prstGeom prst="rect">
            <a:avLst/>
          </a:prstGeom>
        </p:spPr>
        <p:txBody>
          <a:bodyPr wrap="square" lIns="0" tIns="0" rIns="0" bIns="0">
            <a:spAutoFit/>
          </a:bodyPr>
          <a:lstStyle>
            <a:lvl1pPr>
              <a:defRPr sz="750" b="1" i="0">
                <a:solidFill>
                  <a:schemeClr val="tx1"/>
                </a:solidFill>
                <a:latin typeface="Nunito Sans" charset="0"/>
                <a:ea typeface="Nunito Sans" charset="0"/>
                <a:cs typeface="Nunito Sans" charset="0"/>
              </a:defRPr>
            </a:lvl1pPr>
          </a:lstStyle>
          <a:p>
            <a:pPr marL="9525" defTabSz="685800">
              <a:spcBef>
                <a:spcPts val="83"/>
              </a:spcBef>
            </a:pPr>
            <a:r>
              <a:rPr lang="en-US" spc="56">
                <a:solidFill>
                  <a:srgbClr val="000000"/>
                </a:solidFill>
              </a:rPr>
              <a:t>© </a:t>
            </a:r>
            <a:r>
              <a:rPr lang="en-US" spc="-4">
                <a:solidFill>
                  <a:srgbClr val="000000"/>
                </a:solidFill>
              </a:rPr>
              <a:t>The </a:t>
            </a:r>
            <a:r>
              <a:rPr lang="en-US" spc="-15">
                <a:solidFill>
                  <a:srgbClr val="000000"/>
                </a:solidFill>
              </a:rPr>
              <a:t>Scout Association</a:t>
            </a:r>
            <a:endParaRPr lang="en-US" spc="-15" dirty="0">
              <a:solidFill>
                <a:srgbClr val="000000"/>
              </a:solidFill>
            </a:endParaRPr>
          </a:p>
        </p:txBody>
      </p:sp>
      <p:sp>
        <p:nvSpPr>
          <p:cNvPr id="5" name="Holder 5"/>
          <p:cNvSpPr>
            <a:spLocks noGrp="1"/>
          </p:cNvSpPr>
          <p:nvPr>
            <p:ph type="dt" sz="half" idx="6"/>
          </p:nvPr>
        </p:nvSpPr>
        <p:spPr>
          <a:xfrm>
            <a:off x="342901" y="6322375"/>
            <a:ext cx="1740590" cy="207749"/>
          </a:xfrm>
          <a:prstGeom prst="rect">
            <a:avLst/>
          </a:prstGeom>
        </p:spPr>
        <p:txBody>
          <a:bodyPr wrap="square" lIns="0" tIns="0" rIns="0" bIns="0" anchor="b">
            <a:spAutoFit/>
          </a:bodyPr>
          <a:lstStyle>
            <a:lvl1pPr marL="9525" algn="l" defTabSz="685800" rtl="0" eaLnBrk="1" latinLnBrk="0" hangingPunct="1">
              <a:lnSpc>
                <a:spcPct val="100000"/>
              </a:lnSpc>
              <a:spcBef>
                <a:spcPts val="90"/>
              </a:spcBef>
              <a:defRPr lang="en-US" sz="1350" b="0" i="0" kern="1200" spc="-4" smtClean="0">
                <a:solidFill>
                  <a:schemeClr val="tx1"/>
                </a:solidFill>
                <a:latin typeface="Nunito Sans" charset="0"/>
                <a:ea typeface="Nunito Sans" charset="0"/>
                <a:cs typeface="Nunito Sans" charset="0"/>
              </a:defRPr>
            </a:lvl1pPr>
          </a:lstStyle>
          <a:p>
            <a:r>
              <a:rPr lang="en-GB">
                <a:solidFill>
                  <a:srgbClr val="000000"/>
                </a:solidFill>
              </a:rPr>
              <a:t>18/02/2018</a:t>
            </a:r>
            <a:endParaRPr lang="mr-IN" dirty="0">
              <a:solidFill>
                <a:srgbClr val="000000"/>
              </a:solidFill>
            </a:endParaRPr>
          </a:p>
        </p:txBody>
      </p:sp>
      <p:sp>
        <p:nvSpPr>
          <p:cNvPr id="6" name="Holder 6"/>
          <p:cNvSpPr>
            <a:spLocks noGrp="1"/>
          </p:cNvSpPr>
          <p:nvPr>
            <p:ph type="sldNum" sz="quarter" idx="7"/>
          </p:nvPr>
        </p:nvSpPr>
        <p:spPr>
          <a:xfrm>
            <a:off x="11694121" y="6390227"/>
            <a:ext cx="157638" cy="115416"/>
          </a:xfrm>
          <a:prstGeom prst="rect">
            <a:avLst/>
          </a:prstGeom>
        </p:spPr>
        <p:txBody>
          <a:bodyPr wrap="square" lIns="0" tIns="0" rIns="0" bIns="0">
            <a:spAutoFit/>
          </a:bodyPr>
          <a:lstStyle>
            <a:lvl1pPr>
              <a:defRPr sz="750" b="1" i="0">
                <a:solidFill>
                  <a:schemeClr val="tx1"/>
                </a:solidFill>
                <a:latin typeface="Nunito Sans" charset="0"/>
                <a:ea typeface="Nunito Sans" charset="0"/>
                <a:cs typeface="Nunito Sans" charset="0"/>
              </a:defRPr>
            </a:lvl1pPr>
          </a:lstStyle>
          <a:p>
            <a:pPr marL="19050" defTabSz="685800">
              <a:spcBef>
                <a:spcPts val="83"/>
              </a:spcBef>
            </a:pPr>
            <a:fld id="{81D60167-4931-47E6-BA6A-407CBD079E47}" type="slidenum">
              <a:rPr lang="uk-UA" spc="26" smtClean="0">
                <a:solidFill>
                  <a:srgbClr val="000000"/>
                </a:solidFill>
              </a:rPr>
              <a:pPr marL="19050" defTabSz="685800">
                <a:spcBef>
                  <a:spcPts val="83"/>
                </a:spcBef>
              </a:pPr>
              <a:t>‹#›</a:t>
            </a:fld>
            <a:endParaRPr lang="uk-UA" spc="26" dirty="0">
              <a:solidFill>
                <a:srgbClr val="000000"/>
              </a:solidFill>
            </a:endParaRPr>
          </a:p>
        </p:txBody>
      </p:sp>
      <p:sp>
        <p:nvSpPr>
          <p:cNvPr id="7" name="Title Placeholder 6"/>
          <p:cNvSpPr>
            <a:spLocks noGrp="1"/>
          </p:cNvSpPr>
          <p:nvPr>
            <p:ph type="title"/>
          </p:nvPr>
        </p:nvSpPr>
        <p:spPr>
          <a:xfrm>
            <a:off x="342900" y="150777"/>
            <a:ext cx="11508859" cy="392813"/>
          </a:xfrm>
          <a:prstGeom prst="rect">
            <a:avLst/>
          </a:prstGeom>
        </p:spPr>
        <p:txBody>
          <a:bodyPr vert="horz" lIns="0" tIns="0" rIns="0" bIns="0" rtlCol="0" anchor="b">
            <a:normAutofit/>
          </a:bodyPr>
          <a:lstStyle/>
          <a:p>
            <a:r>
              <a:rPr lang="en-US" dirty="0"/>
              <a:t>Presentation title</a:t>
            </a:r>
          </a:p>
        </p:txBody>
      </p:sp>
      <p:sp>
        <p:nvSpPr>
          <p:cNvPr id="2" name="Text Placeholder 1">
            <a:extLst>
              <a:ext uri="{FF2B5EF4-FFF2-40B4-BE49-F238E27FC236}">
                <a16:creationId xmlns:a16="http://schemas.microsoft.com/office/drawing/2014/main" id="{EEB9D245-AF4C-A94D-8056-49CC09246EF2}"/>
              </a:ext>
            </a:extLst>
          </p:cNvPr>
          <p:cNvSpPr>
            <a:spLocks noGrp="1"/>
          </p:cNvSpPr>
          <p:nvPr>
            <p:ph type="body" idx="1"/>
          </p:nvPr>
        </p:nvSpPr>
        <p:spPr>
          <a:xfrm>
            <a:off x="342900" y="1825229"/>
            <a:ext cx="11010900" cy="4351734"/>
          </a:xfrm>
          <a:prstGeom prst="rect">
            <a:avLst/>
          </a:prstGeom>
        </p:spPr>
        <p:txBody>
          <a:bodyPr vert="horz" lIns="0" tIns="0" rIns="0" bIns="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317901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71" r:id="rId9"/>
    <p:sldLayoutId id="2147483672" r:id="rId10"/>
    <p:sldLayoutId id="2147483673" r:id="rId11"/>
    <p:sldLayoutId id="2147483674" r:id="rId12"/>
    <p:sldLayoutId id="2147483682" r:id="rId13"/>
    <p:sldLayoutId id="2147483683" r:id="rId14"/>
    <p:sldLayoutId id="2147483684" r:id="rId15"/>
    <p:sldLayoutId id="2147483685" r:id="rId16"/>
    <p:sldLayoutId id="2147483686" r:id="rId17"/>
    <p:sldLayoutId id="2147483687" r:id="rId18"/>
    <p:sldLayoutId id="2147483688" r:id="rId19"/>
    <p:sldLayoutId id="2147483689" r:id="rId20"/>
    <p:sldLayoutId id="2147483692" r:id="rId21"/>
    <p:sldLayoutId id="2147483693" r:id="rId22"/>
    <p:sldLayoutId id="2147483694" r:id="rId23"/>
  </p:sldLayoutIdLst>
  <p:txStyles>
    <p:titleStyle>
      <a:lvl1pPr marL="9525" algn="l" defTabSz="685800" rtl="0" eaLnBrk="1" latinLnBrk="0" hangingPunct="1">
        <a:lnSpc>
          <a:spcPct val="100000"/>
        </a:lnSpc>
        <a:spcBef>
          <a:spcPts val="75"/>
        </a:spcBef>
        <a:defRPr lang="en-US" sz="1350" b="0" i="0" kern="1200" spc="-4" dirty="0" smtClean="0">
          <a:solidFill>
            <a:schemeClr val="tx1"/>
          </a:solidFill>
          <a:latin typeface="Nunito Sans" charset="0"/>
          <a:ea typeface="Nunito Sans" charset="0"/>
          <a:cs typeface="Nunito Sans" charset="0"/>
        </a:defRPr>
      </a:lvl1pPr>
    </p:titleStyle>
    <p:bodyStyle>
      <a:lvl1pPr marL="13500" indent="0" eaLnBrk="1" hangingPunct="1">
        <a:buClr>
          <a:schemeClr val="tx2"/>
        </a:buClr>
        <a:buSzPct val="125000"/>
        <a:buFont typeface="Arial" panose="020B0604020202020204" pitchFamily="34" charset="0"/>
        <a:buNone/>
        <a:defRPr sz="1800" b="0" i="0">
          <a:latin typeface="Nunito Sans" charset="0"/>
          <a:ea typeface="Nunito Sans" charset="0"/>
          <a:cs typeface="Nunito Sans" charset="0"/>
        </a:defRPr>
      </a:lvl1pPr>
      <a:lvl2pPr marL="13500" indent="0" eaLnBrk="1" hangingPunct="1">
        <a:buClr>
          <a:schemeClr val="tx2"/>
        </a:buClr>
        <a:buSzPct val="125000"/>
        <a:buFont typeface="Arial" panose="020B0604020202020204" pitchFamily="34" charset="0"/>
        <a:buNone/>
        <a:tabLst/>
        <a:defRPr sz="1800" b="0" i="0">
          <a:latin typeface="Nunito Sans Black" pitchFamily="2" charset="77"/>
          <a:ea typeface="+mn-ea"/>
          <a:cs typeface="+mn-cs"/>
        </a:defRPr>
      </a:lvl2pPr>
      <a:lvl3pPr marL="13500" indent="0" eaLnBrk="1" hangingPunct="1">
        <a:buClr>
          <a:schemeClr val="tx1"/>
        </a:buClr>
        <a:buSzPct val="125000"/>
        <a:buFont typeface="Arial" panose="020B0604020202020204" pitchFamily="34" charset="0"/>
        <a:buNone/>
        <a:tabLst/>
        <a:defRPr sz="1800">
          <a:solidFill>
            <a:schemeClr val="tx2"/>
          </a:solidFill>
          <a:latin typeface="+mn-lt"/>
          <a:ea typeface="+mn-ea"/>
          <a:cs typeface="+mn-cs"/>
        </a:defRPr>
      </a:lvl3pPr>
      <a:lvl4pPr marL="13500" indent="0" eaLnBrk="1" hangingPunct="1">
        <a:buClr>
          <a:schemeClr val="tx1"/>
        </a:buClr>
        <a:buSzPct val="125000"/>
        <a:buFont typeface="Arial" panose="020B0604020202020204" pitchFamily="34" charset="0"/>
        <a:buNone/>
        <a:tabLst/>
        <a:defRPr sz="1800" b="0" i="0">
          <a:solidFill>
            <a:schemeClr val="tx2"/>
          </a:solidFill>
          <a:latin typeface="Nunito Sans Black" pitchFamily="2" charset="77"/>
          <a:ea typeface="+mn-ea"/>
          <a:cs typeface="+mn-cs"/>
        </a:defRPr>
      </a:lvl4pPr>
      <a:lvl5pPr marL="13500" indent="0" eaLnBrk="1" hangingPunct="1">
        <a:spcBef>
          <a:spcPts val="1950"/>
        </a:spcBef>
        <a:buClr>
          <a:schemeClr val="tx2"/>
        </a:buClr>
        <a:buSzPct val="125000"/>
        <a:buFont typeface="Arial" panose="020B0604020202020204" pitchFamily="34" charset="0"/>
        <a:buNone/>
        <a:tabLst/>
        <a:defRPr sz="1800" b="0" i="0">
          <a:latin typeface="Nunito Sans Black" pitchFamily="2" charset="77"/>
          <a:ea typeface="+mn-ea"/>
          <a:cs typeface="+mn-cs"/>
        </a:defRPr>
      </a:lvl5pPr>
      <a:lvl6pPr marL="1714500" eaLnBrk="1" hangingPunct="1">
        <a:defRPr>
          <a:latin typeface="+mn-lt"/>
          <a:ea typeface="+mn-ea"/>
          <a:cs typeface="+mn-cs"/>
        </a:defRPr>
      </a:lvl6pPr>
      <a:lvl7pPr marL="2057400" eaLnBrk="1" hangingPunct="1">
        <a:defRPr>
          <a:latin typeface="+mn-lt"/>
          <a:ea typeface="+mn-ea"/>
          <a:cs typeface="+mn-cs"/>
        </a:defRPr>
      </a:lvl7pPr>
      <a:lvl8pPr marL="2400300" eaLnBrk="1" hangingPunct="1">
        <a:defRPr>
          <a:latin typeface="+mn-lt"/>
          <a:ea typeface="+mn-ea"/>
          <a:cs typeface="+mn-cs"/>
        </a:defRPr>
      </a:lvl8pPr>
      <a:lvl9pPr marL="2743200" eaLnBrk="1" hangingPunct="1">
        <a:defRPr>
          <a:latin typeface="+mn-lt"/>
          <a:ea typeface="+mn-ea"/>
          <a:cs typeface="+mn-cs"/>
        </a:defRPr>
      </a:lvl9pPr>
    </p:bodyStyle>
    <p:otherStyle>
      <a:lvl1pPr marL="0" eaLnBrk="1" hangingPunct="1">
        <a:defRPr>
          <a:latin typeface="+mn-lt"/>
          <a:ea typeface="+mn-ea"/>
          <a:cs typeface="+mn-cs"/>
        </a:defRPr>
      </a:lvl1pPr>
      <a:lvl2pPr marL="342900" eaLnBrk="1" hangingPunct="1">
        <a:defRPr>
          <a:latin typeface="+mn-lt"/>
          <a:ea typeface="+mn-ea"/>
          <a:cs typeface="+mn-cs"/>
        </a:defRPr>
      </a:lvl2pPr>
      <a:lvl3pPr marL="685800" eaLnBrk="1" hangingPunct="1">
        <a:defRPr>
          <a:latin typeface="+mn-lt"/>
          <a:ea typeface="+mn-ea"/>
          <a:cs typeface="+mn-cs"/>
        </a:defRPr>
      </a:lvl3pPr>
      <a:lvl4pPr marL="1028700" eaLnBrk="1" hangingPunct="1">
        <a:defRPr>
          <a:latin typeface="+mn-lt"/>
          <a:ea typeface="+mn-ea"/>
          <a:cs typeface="+mn-cs"/>
        </a:defRPr>
      </a:lvl4pPr>
      <a:lvl5pPr marL="1371600" eaLnBrk="1" hangingPunct="1">
        <a:defRPr>
          <a:latin typeface="+mn-lt"/>
          <a:ea typeface="+mn-ea"/>
          <a:cs typeface="+mn-cs"/>
        </a:defRPr>
      </a:lvl5pPr>
      <a:lvl6pPr marL="1714500" eaLnBrk="1" hangingPunct="1">
        <a:defRPr>
          <a:latin typeface="+mn-lt"/>
          <a:ea typeface="+mn-ea"/>
          <a:cs typeface="+mn-cs"/>
        </a:defRPr>
      </a:lvl6pPr>
      <a:lvl7pPr marL="2057400" eaLnBrk="1" hangingPunct="1">
        <a:defRPr>
          <a:latin typeface="+mn-lt"/>
          <a:ea typeface="+mn-ea"/>
          <a:cs typeface="+mn-cs"/>
        </a:defRPr>
      </a:lvl7pPr>
      <a:lvl8pPr marL="2400300" eaLnBrk="1" hangingPunct="1">
        <a:defRPr>
          <a:latin typeface="+mn-lt"/>
          <a:ea typeface="+mn-ea"/>
          <a:cs typeface="+mn-cs"/>
        </a:defRPr>
      </a:lvl8pPr>
      <a:lvl9pPr marL="2743200" eaLnBrk="1" hangingPunct="1">
        <a:defRPr>
          <a:latin typeface="+mn-lt"/>
          <a:ea typeface="+mn-ea"/>
          <a:cs typeface="+mn-cs"/>
        </a:defRPr>
      </a:lvl9pPr>
    </p:otherStyle>
  </p:txStyles>
  <p:extLst>
    <p:ext uri="{27BBF7A9-308A-43DC-89C8-2F10F3537804}">
      <p15:sldGuideLst xmlns:p15="http://schemas.microsoft.com/office/powerpoint/2012/main">
        <p15:guide id="1" pos="5120">
          <p15:clr>
            <a:srgbClr val="F26B43"/>
          </p15:clr>
        </p15:guide>
        <p15:guide id="2" pos="302">
          <p15:clr>
            <a:srgbClr val="F26B43"/>
          </p15:clr>
        </p15:guide>
        <p15:guide id="3" orient="horz" pos="5551">
          <p15:clr>
            <a:srgbClr val="F26B43"/>
          </p15:clr>
        </p15:guide>
        <p15:guide id="4" orient="horz" pos="302">
          <p15:clr>
            <a:srgbClr val="F26B43"/>
          </p15:clr>
        </p15:guide>
        <p15:guide id="5" pos="9936">
          <p15:clr>
            <a:srgbClr val="F26B43"/>
          </p15:clr>
        </p15:guide>
        <p15:guide id="6" orient="horz" pos="288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Holder 4"/>
          <p:cNvSpPr>
            <a:spLocks noGrp="1"/>
          </p:cNvSpPr>
          <p:nvPr>
            <p:ph type="ftr" sz="quarter" idx="5"/>
          </p:nvPr>
        </p:nvSpPr>
        <p:spPr>
          <a:xfrm>
            <a:off x="10067964" y="6390227"/>
            <a:ext cx="1136808" cy="115416"/>
          </a:xfrm>
          <a:prstGeom prst="rect">
            <a:avLst/>
          </a:prstGeom>
        </p:spPr>
        <p:txBody>
          <a:bodyPr wrap="square" lIns="0" tIns="0" rIns="0" bIns="0">
            <a:spAutoFit/>
          </a:bodyPr>
          <a:lstStyle>
            <a:lvl1pPr>
              <a:defRPr sz="750" b="1" i="0">
                <a:solidFill>
                  <a:schemeClr val="tx1"/>
                </a:solidFill>
                <a:latin typeface="Nunito Sans" charset="0"/>
                <a:ea typeface="Nunito Sans" charset="0"/>
                <a:cs typeface="Nunito Sans" charset="0"/>
              </a:defRPr>
            </a:lvl1pPr>
          </a:lstStyle>
          <a:p>
            <a:pPr marL="9525" defTabSz="685800">
              <a:spcBef>
                <a:spcPts val="83"/>
              </a:spcBef>
            </a:pPr>
            <a:r>
              <a:rPr lang="en-US" spc="56">
                <a:solidFill>
                  <a:srgbClr val="000000"/>
                </a:solidFill>
              </a:rPr>
              <a:t>© </a:t>
            </a:r>
            <a:r>
              <a:rPr lang="en-US" spc="-4">
                <a:solidFill>
                  <a:srgbClr val="000000"/>
                </a:solidFill>
              </a:rPr>
              <a:t>The </a:t>
            </a:r>
            <a:r>
              <a:rPr lang="en-US" spc="-15">
                <a:solidFill>
                  <a:srgbClr val="000000"/>
                </a:solidFill>
              </a:rPr>
              <a:t>Scout Association</a:t>
            </a:r>
            <a:endParaRPr lang="en-US" spc="-15" dirty="0">
              <a:solidFill>
                <a:srgbClr val="000000"/>
              </a:solidFill>
            </a:endParaRPr>
          </a:p>
        </p:txBody>
      </p:sp>
      <p:sp>
        <p:nvSpPr>
          <p:cNvPr id="5" name="Holder 5"/>
          <p:cNvSpPr>
            <a:spLocks noGrp="1"/>
          </p:cNvSpPr>
          <p:nvPr>
            <p:ph type="dt" sz="half" idx="6"/>
          </p:nvPr>
        </p:nvSpPr>
        <p:spPr>
          <a:xfrm>
            <a:off x="342901" y="6322375"/>
            <a:ext cx="1740590" cy="207749"/>
          </a:xfrm>
          <a:prstGeom prst="rect">
            <a:avLst/>
          </a:prstGeom>
        </p:spPr>
        <p:txBody>
          <a:bodyPr wrap="square" lIns="0" tIns="0" rIns="0" bIns="0" anchor="b">
            <a:spAutoFit/>
          </a:bodyPr>
          <a:lstStyle>
            <a:lvl1pPr marL="9525" algn="l" defTabSz="685800" rtl="0" eaLnBrk="1" latinLnBrk="0" hangingPunct="1">
              <a:lnSpc>
                <a:spcPct val="100000"/>
              </a:lnSpc>
              <a:spcBef>
                <a:spcPts val="90"/>
              </a:spcBef>
              <a:defRPr lang="en-US" sz="1350" b="0" i="0" kern="1200" spc="-4" smtClean="0">
                <a:solidFill>
                  <a:schemeClr val="tx1"/>
                </a:solidFill>
                <a:latin typeface="Nunito Sans" charset="0"/>
                <a:ea typeface="Nunito Sans" charset="0"/>
                <a:cs typeface="Nunito Sans" charset="0"/>
              </a:defRPr>
            </a:lvl1pPr>
          </a:lstStyle>
          <a:p>
            <a:r>
              <a:rPr lang="en-GB">
                <a:solidFill>
                  <a:srgbClr val="000000"/>
                </a:solidFill>
              </a:rPr>
              <a:t>18/02/2018</a:t>
            </a:r>
            <a:endParaRPr lang="mr-IN" dirty="0">
              <a:solidFill>
                <a:srgbClr val="000000"/>
              </a:solidFill>
            </a:endParaRPr>
          </a:p>
        </p:txBody>
      </p:sp>
      <p:sp>
        <p:nvSpPr>
          <p:cNvPr id="6" name="Holder 6"/>
          <p:cNvSpPr>
            <a:spLocks noGrp="1"/>
          </p:cNvSpPr>
          <p:nvPr>
            <p:ph type="sldNum" sz="quarter" idx="7"/>
          </p:nvPr>
        </p:nvSpPr>
        <p:spPr>
          <a:xfrm>
            <a:off x="11694121" y="6390227"/>
            <a:ext cx="157638" cy="115416"/>
          </a:xfrm>
          <a:prstGeom prst="rect">
            <a:avLst/>
          </a:prstGeom>
        </p:spPr>
        <p:txBody>
          <a:bodyPr wrap="square" lIns="0" tIns="0" rIns="0" bIns="0">
            <a:spAutoFit/>
          </a:bodyPr>
          <a:lstStyle>
            <a:lvl1pPr>
              <a:defRPr sz="750" b="1" i="0">
                <a:solidFill>
                  <a:schemeClr val="tx1"/>
                </a:solidFill>
                <a:latin typeface="Nunito Sans" charset="0"/>
                <a:ea typeface="Nunito Sans" charset="0"/>
                <a:cs typeface="Nunito Sans" charset="0"/>
              </a:defRPr>
            </a:lvl1pPr>
          </a:lstStyle>
          <a:p>
            <a:pPr marL="19050" defTabSz="685800">
              <a:spcBef>
                <a:spcPts val="83"/>
              </a:spcBef>
            </a:pPr>
            <a:fld id="{81D60167-4931-47E6-BA6A-407CBD079E47}" type="slidenum">
              <a:rPr lang="uk-UA" spc="26" smtClean="0">
                <a:solidFill>
                  <a:srgbClr val="000000"/>
                </a:solidFill>
              </a:rPr>
              <a:pPr marL="19050" defTabSz="685800">
                <a:spcBef>
                  <a:spcPts val="83"/>
                </a:spcBef>
              </a:pPr>
              <a:t>‹#›</a:t>
            </a:fld>
            <a:endParaRPr lang="uk-UA" spc="26" dirty="0">
              <a:solidFill>
                <a:srgbClr val="000000"/>
              </a:solidFill>
            </a:endParaRPr>
          </a:p>
        </p:txBody>
      </p:sp>
      <p:sp>
        <p:nvSpPr>
          <p:cNvPr id="7" name="Title Placeholder 6"/>
          <p:cNvSpPr>
            <a:spLocks noGrp="1"/>
          </p:cNvSpPr>
          <p:nvPr>
            <p:ph type="title"/>
          </p:nvPr>
        </p:nvSpPr>
        <p:spPr>
          <a:xfrm>
            <a:off x="342900" y="150777"/>
            <a:ext cx="11508859" cy="392813"/>
          </a:xfrm>
          <a:prstGeom prst="rect">
            <a:avLst/>
          </a:prstGeom>
        </p:spPr>
        <p:txBody>
          <a:bodyPr vert="horz" lIns="0" tIns="0" rIns="0" bIns="0" rtlCol="0" anchor="b">
            <a:normAutofit/>
          </a:bodyPr>
          <a:lstStyle/>
          <a:p>
            <a:r>
              <a:rPr lang="en-US" dirty="0"/>
              <a:t>Presentation title</a:t>
            </a:r>
          </a:p>
        </p:txBody>
      </p:sp>
      <p:sp>
        <p:nvSpPr>
          <p:cNvPr id="2" name="Text Placeholder 1">
            <a:extLst>
              <a:ext uri="{FF2B5EF4-FFF2-40B4-BE49-F238E27FC236}">
                <a16:creationId xmlns:a16="http://schemas.microsoft.com/office/drawing/2014/main" id="{EEB9D245-AF4C-A94D-8056-49CC09246EF2}"/>
              </a:ext>
            </a:extLst>
          </p:cNvPr>
          <p:cNvSpPr>
            <a:spLocks noGrp="1"/>
          </p:cNvSpPr>
          <p:nvPr>
            <p:ph type="body" idx="1"/>
          </p:nvPr>
        </p:nvSpPr>
        <p:spPr>
          <a:xfrm>
            <a:off x="342900" y="1825229"/>
            <a:ext cx="11010900" cy="4351734"/>
          </a:xfrm>
          <a:prstGeom prst="rect">
            <a:avLst/>
          </a:prstGeom>
        </p:spPr>
        <p:txBody>
          <a:bodyPr vert="horz" lIns="0" tIns="0" rIns="0" bIns="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265660900"/>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41" r:id="rId9"/>
    <p:sldLayoutId id="2147483742" r:id="rId10"/>
    <p:sldLayoutId id="2147483743" r:id="rId11"/>
    <p:sldLayoutId id="2147483744" r:id="rId12"/>
    <p:sldLayoutId id="2147483752" r:id="rId13"/>
    <p:sldLayoutId id="2147483753" r:id="rId14"/>
    <p:sldLayoutId id="2147483754" r:id="rId15"/>
    <p:sldLayoutId id="2147483755" r:id="rId16"/>
    <p:sldLayoutId id="2147483756" r:id="rId17"/>
    <p:sldLayoutId id="2147483757" r:id="rId18"/>
    <p:sldLayoutId id="2147483758" r:id="rId19"/>
    <p:sldLayoutId id="2147483759" r:id="rId20"/>
    <p:sldLayoutId id="2147483761" r:id="rId21"/>
    <p:sldLayoutId id="2147483762" r:id="rId22"/>
    <p:sldLayoutId id="2147483763" r:id="rId23"/>
    <p:sldLayoutId id="2147483764" r:id="rId24"/>
  </p:sldLayoutIdLst>
  <p:txStyles>
    <p:titleStyle>
      <a:lvl1pPr marL="9525" algn="l" defTabSz="685800" rtl="0" eaLnBrk="1" latinLnBrk="0" hangingPunct="1">
        <a:lnSpc>
          <a:spcPct val="100000"/>
        </a:lnSpc>
        <a:spcBef>
          <a:spcPts val="75"/>
        </a:spcBef>
        <a:defRPr lang="en-US" sz="1350" b="0" i="0" kern="1200" spc="-4" dirty="0" smtClean="0">
          <a:solidFill>
            <a:schemeClr val="tx1"/>
          </a:solidFill>
          <a:latin typeface="Nunito Sans" charset="0"/>
          <a:ea typeface="Nunito Sans" charset="0"/>
          <a:cs typeface="Nunito Sans" charset="0"/>
        </a:defRPr>
      </a:lvl1pPr>
    </p:titleStyle>
    <p:bodyStyle>
      <a:lvl1pPr marL="13500" indent="0" eaLnBrk="1" hangingPunct="1">
        <a:buClr>
          <a:schemeClr val="tx2"/>
        </a:buClr>
        <a:buSzPct val="125000"/>
        <a:buFont typeface="Arial" panose="020B0604020202020204" pitchFamily="34" charset="0"/>
        <a:buNone/>
        <a:defRPr sz="1800" b="0" i="0">
          <a:latin typeface="Nunito Sans" charset="0"/>
          <a:ea typeface="Nunito Sans" charset="0"/>
          <a:cs typeface="Nunito Sans" charset="0"/>
        </a:defRPr>
      </a:lvl1pPr>
      <a:lvl2pPr marL="13500" indent="0" eaLnBrk="1" hangingPunct="1">
        <a:buClr>
          <a:schemeClr val="tx2"/>
        </a:buClr>
        <a:buSzPct val="125000"/>
        <a:buFont typeface="Arial" panose="020B0604020202020204" pitchFamily="34" charset="0"/>
        <a:buNone/>
        <a:tabLst/>
        <a:defRPr sz="1800" b="0" i="0">
          <a:latin typeface="Nunito Sans Black" pitchFamily="2" charset="77"/>
          <a:ea typeface="+mn-ea"/>
          <a:cs typeface="+mn-cs"/>
        </a:defRPr>
      </a:lvl2pPr>
      <a:lvl3pPr marL="13500" indent="0" eaLnBrk="1" hangingPunct="1">
        <a:buClr>
          <a:schemeClr val="tx1"/>
        </a:buClr>
        <a:buSzPct val="125000"/>
        <a:buFont typeface="Arial" panose="020B0604020202020204" pitchFamily="34" charset="0"/>
        <a:buNone/>
        <a:tabLst/>
        <a:defRPr sz="1800">
          <a:solidFill>
            <a:schemeClr val="tx2"/>
          </a:solidFill>
          <a:latin typeface="+mn-lt"/>
          <a:ea typeface="+mn-ea"/>
          <a:cs typeface="+mn-cs"/>
        </a:defRPr>
      </a:lvl3pPr>
      <a:lvl4pPr marL="13500" indent="0" eaLnBrk="1" hangingPunct="1">
        <a:buClr>
          <a:schemeClr val="tx1"/>
        </a:buClr>
        <a:buSzPct val="125000"/>
        <a:buFont typeface="Arial" panose="020B0604020202020204" pitchFamily="34" charset="0"/>
        <a:buNone/>
        <a:tabLst/>
        <a:defRPr sz="1800" b="0" i="0">
          <a:solidFill>
            <a:schemeClr val="tx2"/>
          </a:solidFill>
          <a:latin typeface="Nunito Sans Black" pitchFamily="2" charset="77"/>
          <a:ea typeface="+mn-ea"/>
          <a:cs typeface="+mn-cs"/>
        </a:defRPr>
      </a:lvl4pPr>
      <a:lvl5pPr marL="13500" indent="0" eaLnBrk="1" hangingPunct="1">
        <a:spcBef>
          <a:spcPts val="1950"/>
        </a:spcBef>
        <a:buClr>
          <a:schemeClr val="tx2"/>
        </a:buClr>
        <a:buSzPct val="125000"/>
        <a:buFont typeface="Arial" panose="020B0604020202020204" pitchFamily="34" charset="0"/>
        <a:buNone/>
        <a:tabLst/>
        <a:defRPr sz="1800" b="0" i="0">
          <a:latin typeface="Nunito Sans Black" pitchFamily="2" charset="77"/>
          <a:ea typeface="+mn-ea"/>
          <a:cs typeface="+mn-cs"/>
        </a:defRPr>
      </a:lvl5pPr>
      <a:lvl6pPr marL="1714500" eaLnBrk="1" hangingPunct="1">
        <a:defRPr>
          <a:latin typeface="+mn-lt"/>
          <a:ea typeface="+mn-ea"/>
          <a:cs typeface="+mn-cs"/>
        </a:defRPr>
      </a:lvl6pPr>
      <a:lvl7pPr marL="2057400" eaLnBrk="1" hangingPunct="1">
        <a:defRPr>
          <a:latin typeface="+mn-lt"/>
          <a:ea typeface="+mn-ea"/>
          <a:cs typeface="+mn-cs"/>
        </a:defRPr>
      </a:lvl7pPr>
      <a:lvl8pPr marL="2400300" eaLnBrk="1" hangingPunct="1">
        <a:defRPr>
          <a:latin typeface="+mn-lt"/>
          <a:ea typeface="+mn-ea"/>
          <a:cs typeface="+mn-cs"/>
        </a:defRPr>
      </a:lvl8pPr>
      <a:lvl9pPr marL="2743200" eaLnBrk="1" hangingPunct="1">
        <a:defRPr>
          <a:latin typeface="+mn-lt"/>
          <a:ea typeface="+mn-ea"/>
          <a:cs typeface="+mn-cs"/>
        </a:defRPr>
      </a:lvl9pPr>
    </p:bodyStyle>
    <p:otherStyle>
      <a:lvl1pPr marL="0" eaLnBrk="1" hangingPunct="1">
        <a:defRPr>
          <a:latin typeface="+mn-lt"/>
          <a:ea typeface="+mn-ea"/>
          <a:cs typeface="+mn-cs"/>
        </a:defRPr>
      </a:lvl1pPr>
      <a:lvl2pPr marL="342900" eaLnBrk="1" hangingPunct="1">
        <a:defRPr>
          <a:latin typeface="+mn-lt"/>
          <a:ea typeface="+mn-ea"/>
          <a:cs typeface="+mn-cs"/>
        </a:defRPr>
      </a:lvl2pPr>
      <a:lvl3pPr marL="685800" eaLnBrk="1" hangingPunct="1">
        <a:defRPr>
          <a:latin typeface="+mn-lt"/>
          <a:ea typeface="+mn-ea"/>
          <a:cs typeface="+mn-cs"/>
        </a:defRPr>
      </a:lvl3pPr>
      <a:lvl4pPr marL="1028700" eaLnBrk="1" hangingPunct="1">
        <a:defRPr>
          <a:latin typeface="+mn-lt"/>
          <a:ea typeface="+mn-ea"/>
          <a:cs typeface="+mn-cs"/>
        </a:defRPr>
      </a:lvl4pPr>
      <a:lvl5pPr marL="1371600" eaLnBrk="1" hangingPunct="1">
        <a:defRPr>
          <a:latin typeface="+mn-lt"/>
          <a:ea typeface="+mn-ea"/>
          <a:cs typeface="+mn-cs"/>
        </a:defRPr>
      </a:lvl5pPr>
      <a:lvl6pPr marL="1714500" eaLnBrk="1" hangingPunct="1">
        <a:defRPr>
          <a:latin typeface="+mn-lt"/>
          <a:ea typeface="+mn-ea"/>
          <a:cs typeface="+mn-cs"/>
        </a:defRPr>
      </a:lvl6pPr>
      <a:lvl7pPr marL="2057400" eaLnBrk="1" hangingPunct="1">
        <a:defRPr>
          <a:latin typeface="+mn-lt"/>
          <a:ea typeface="+mn-ea"/>
          <a:cs typeface="+mn-cs"/>
        </a:defRPr>
      </a:lvl7pPr>
      <a:lvl8pPr marL="2400300" eaLnBrk="1" hangingPunct="1">
        <a:defRPr>
          <a:latin typeface="+mn-lt"/>
          <a:ea typeface="+mn-ea"/>
          <a:cs typeface="+mn-cs"/>
        </a:defRPr>
      </a:lvl8pPr>
      <a:lvl9pPr marL="2743200" eaLnBrk="1" hangingPunct="1">
        <a:defRPr>
          <a:latin typeface="+mn-lt"/>
          <a:ea typeface="+mn-ea"/>
          <a:cs typeface="+mn-cs"/>
        </a:defRPr>
      </a:lvl9pPr>
    </p:otherStyle>
  </p:txStyles>
  <p:extLst>
    <p:ext uri="{27BBF7A9-308A-43DC-89C8-2F10F3537804}">
      <p15:sldGuideLst xmlns:p15="http://schemas.microsoft.com/office/powerpoint/2012/main">
        <p15:guide id="1" pos="5120">
          <p15:clr>
            <a:srgbClr val="F26B43"/>
          </p15:clr>
        </p15:guide>
        <p15:guide id="2" pos="302">
          <p15:clr>
            <a:srgbClr val="F26B43"/>
          </p15:clr>
        </p15:guide>
        <p15:guide id="3" orient="horz" pos="5551">
          <p15:clr>
            <a:srgbClr val="F26B43"/>
          </p15:clr>
        </p15:guide>
        <p15:guide id="4" orient="horz" pos="302">
          <p15:clr>
            <a:srgbClr val="F26B43"/>
          </p15:clr>
        </p15:guide>
        <p15:guide id="5" pos="9936">
          <p15:clr>
            <a:srgbClr val="F26B43"/>
          </p15:clr>
        </p15:guide>
        <p15:guide id="6" orient="horz" pos="288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3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36.xml"/><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hyperlink" Target="https://en.wikipedia.org/wiki/Friendship_knot" TargetMode="External"/><Relationship Id="rId2" Type="http://schemas.openxmlformats.org/officeDocument/2006/relationships/notesSlide" Target="../notesSlides/notesSlide4.xml"/><Relationship Id="rId1" Type="http://schemas.openxmlformats.org/officeDocument/2006/relationships/slideLayout" Target="../slideLayouts/slideLayout36.xml"/><Relationship Id="rId6" Type="http://schemas.openxmlformats.org/officeDocument/2006/relationships/image" Target="../media/image9.jpg"/><Relationship Id="rId5" Type="http://schemas.openxmlformats.org/officeDocument/2006/relationships/hyperlink" Target="https://fr.wikipedia.org/wiki/Symbole" TargetMode="External"/><Relationship Id="rId4" Type="http://schemas.openxmlformats.org/officeDocument/2006/relationships/image" Target="../media/image8.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3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45675" y="263489"/>
            <a:ext cx="5750325" cy="207749"/>
          </a:xfrm>
        </p:spPr>
        <p:txBody>
          <a:bodyPr/>
          <a:lstStyle/>
          <a:p>
            <a:r>
              <a:rPr lang="en-GB" dirty="0"/>
              <a:t>Scouts Môn and Cheshire Scouts</a:t>
            </a:r>
          </a:p>
        </p:txBody>
      </p:sp>
      <p:sp>
        <p:nvSpPr>
          <p:cNvPr id="3" name="Subtitle 2"/>
          <p:cNvSpPr>
            <a:spLocks noGrp="1"/>
          </p:cNvSpPr>
          <p:nvPr>
            <p:ph type="subTitle" idx="4"/>
          </p:nvPr>
        </p:nvSpPr>
        <p:spPr>
          <a:xfrm>
            <a:off x="345675" y="502769"/>
            <a:ext cx="5750325" cy="207749"/>
          </a:xfrm>
        </p:spPr>
        <p:txBody>
          <a:bodyPr/>
          <a:lstStyle/>
          <a:p>
            <a:r>
              <a:rPr lang="en-GB" dirty="0"/>
              <a:t>Young Leader Training – Module C</a:t>
            </a:r>
          </a:p>
        </p:txBody>
      </p:sp>
      <p:sp>
        <p:nvSpPr>
          <p:cNvPr id="4" name="Text Placeholder 3"/>
          <p:cNvSpPr>
            <a:spLocks noGrp="1"/>
          </p:cNvSpPr>
          <p:nvPr>
            <p:ph type="body" sz="quarter" idx="10"/>
          </p:nvPr>
        </p:nvSpPr>
        <p:spPr/>
        <p:txBody>
          <a:bodyPr/>
          <a:lstStyle/>
          <a:p>
            <a:r>
              <a:rPr lang="en-GB" dirty="0"/>
              <a:t>Module C- That’s the way to do it!</a:t>
            </a:r>
          </a:p>
        </p:txBody>
      </p:sp>
      <p:sp>
        <p:nvSpPr>
          <p:cNvPr id="6" name="TextBox 5">
            <a:extLst>
              <a:ext uri="{FF2B5EF4-FFF2-40B4-BE49-F238E27FC236}">
                <a16:creationId xmlns:a16="http://schemas.microsoft.com/office/drawing/2014/main" id="{CE6CAD7F-D813-4B03-B5D7-7FDE3D42836D}"/>
              </a:ext>
            </a:extLst>
          </p:cNvPr>
          <p:cNvSpPr txBox="1"/>
          <p:nvPr/>
        </p:nvSpPr>
        <p:spPr>
          <a:xfrm>
            <a:off x="4341627" y="3738520"/>
            <a:ext cx="3508744" cy="830997"/>
          </a:xfrm>
          <a:prstGeom prst="rect">
            <a:avLst/>
          </a:prstGeom>
          <a:solidFill>
            <a:schemeClr val="accent1"/>
          </a:solidFill>
        </p:spPr>
        <p:txBody>
          <a:bodyPr wrap="square" rtlCol="0">
            <a:spAutoFit/>
          </a:bodyPr>
          <a:lstStyle/>
          <a:p>
            <a:pPr algn="ctr"/>
            <a:r>
              <a:rPr lang="en-GB" sz="4800" b="1" dirty="0">
                <a:solidFill>
                  <a:schemeClr val="bg1"/>
                </a:solidFill>
                <a:latin typeface="Nunito Sans Black" panose="00000A00000000000000" pitchFamily="2" charset="0"/>
              </a:rPr>
              <a:t>Cymru</a:t>
            </a:r>
          </a:p>
        </p:txBody>
      </p:sp>
    </p:spTree>
    <p:extLst>
      <p:ext uri="{BB962C8B-B14F-4D97-AF65-F5344CB8AC3E}">
        <p14:creationId xmlns:p14="http://schemas.microsoft.com/office/powerpoint/2010/main" val="17387445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Scouts Môn and Cheshire Scouts</a:t>
            </a:r>
          </a:p>
        </p:txBody>
      </p:sp>
      <p:sp>
        <p:nvSpPr>
          <p:cNvPr id="3" name="Subtitle 2"/>
          <p:cNvSpPr>
            <a:spLocks noGrp="1"/>
          </p:cNvSpPr>
          <p:nvPr>
            <p:ph type="subTitle" idx="4"/>
          </p:nvPr>
        </p:nvSpPr>
        <p:spPr>
          <a:xfrm>
            <a:off x="345675" y="534300"/>
            <a:ext cx="5750325" cy="207749"/>
          </a:xfrm>
        </p:spPr>
        <p:txBody>
          <a:bodyPr/>
          <a:lstStyle/>
          <a:p>
            <a:r>
              <a:rPr lang="en-GB" dirty="0"/>
              <a:t>Young Leader Training – Module C</a:t>
            </a:r>
          </a:p>
        </p:txBody>
      </p:sp>
      <p:sp>
        <p:nvSpPr>
          <p:cNvPr id="4" name="TextBox 3">
            <a:extLst>
              <a:ext uri="{FF2B5EF4-FFF2-40B4-BE49-F238E27FC236}">
                <a16:creationId xmlns:a16="http://schemas.microsoft.com/office/drawing/2014/main" id="{B894E883-5373-40C1-AAEE-6EAB22F8C921}"/>
              </a:ext>
            </a:extLst>
          </p:cNvPr>
          <p:cNvSpPr txBox="1"/>
          <p:nvPr/>
        </p:nvSpPr>
        <p:spPr>
          <a:xfrm>
            <a:off x="4268055" y="4831596"/>
            <a:ext cx="3508744" cy="830997"/>
          </a:xfrm>
          <a:prstGeom prst="rect">
            <a:avLst/>
          </a:prstGeom>
          <a:solidFill>
            <a:schemeClr val="accent1"/>
          </a:solidFill>
        </p:spPr>
        <p:txBody>
          <a:bodyPr wrap="square" rtlCol="0">
            <a:spAutoFit/>
          </a:bodyPr>
          <a:lstStyle/>
          <a:p>
            <a:pPr algn="ctr"/>
            <a:r>
              <a:rPr lang="en-GB" sz="4800" b="1" dirty="0">
                <a:solidFill>
                  <a:schemeClr val="bg1"/>
                </a:solidFill>
                <a:latin typeface="Nunito Sans Black" panose="00000A00000000000000" pitchFamily="2" charset="0"/>
              </a:rPr>
              <a:t>Cymru</a:t>
            </a:r>
          </a:p>
        </p:txBody>
      </p:sp>
    </p:spTree>
    <p:extLst>
      <p:ext uri="{BB962C8B-B14F-4D97-AF65-F5344CB8AC3E}">
        <p14:creationId xmlns:p14="http://schemas.microsoft.com/office/powerpoint/2010/main" val="18326370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AEB585A-8733-5E48-8DED-9A629DBEE553}"/>
              </a:ext>
            </a:extLst>
          </p:cNvPr>
          <p:cNvSpPr>
            <a:spLocks noGrp="1"/>
          </p:cNvSpPr>
          <p:nvPr>
            <p:ph type="ctrTitle"/>
          </p:nvPr>
        </p:nvSpPr>
        <p:spPr/>
        <p:txBody>
          <a:bodyPr/>
          <a:lstStyle/>
          <a:p>
            <a:r>
              <a:rPr lang="en-GB" dirty="0"/>
              <a:t>Scouts Môn and Cheshire Scouts</a:t>
            </a:r>
          </a:p>
        </p:txBody>
      </p:sp>
      <p:sp>
        <p:nvSpPr>
          <p:cNvPr id="4" name="Text Placeholder 3">
            <a:extLst>
              <a:ext uri="{FF2B5EF4-FFF2-40B4-BE49-F238E27FC236}">
                <a16:creationId xmlns:a16="http://schemas.microsoft.com/office/drawing/2014/main" id="{EEE23181-DEE5-9F4F-BF74-3193CE1C6357}"/>
              </a:ext>
            </a:extLst>
          </p:cNvPr>
          <p:cNvSpPr>
            <a:spLocks noGrp="1"/>
          </p:cNvSpPr>
          <p:nvPr>
            <p:ph type="body" sz="quarter" idx="14"/>
          </p:nvPr>
        </p:nvSpPr>
        <p:spPr>
          <a:xfrm>
            <a:off x="2123782" y="1801909"/>
            <a:ext cx="7944437" cy="2714589"/>
          </a:xfrm>
        </p:spPr>
        <p:txBody>
          <a:bodyPr/>
          <a:lstStyle/>
          <a:p>
            <a:pPr lvl="3"/>
            <a:r>
              <a:rPr lang="en-GB" dirty="0">
                <a:solidFill>
                  <a:srgbClr val="FF0000"/>
                </a:solidFill>
              </a:rPr>
              <a:t>Objectives: </a:t>
            </a:r>
          </a:p>
          <a:p>
            <a:pPr lvl="3"/>
            <a:endParaRPr lang="en-GB" dirty="0"/>
          </a:p>
          <a:p>
            <a:pPr marL="342900" lvl="0" indent="-342900">
              <a:lnSpc>
                <a:spcPct val="120000"/>
              </a:lnSpc>
              <a:buClr>
                <a:schemeClr val="accent1"/>
              </a:buClr>
              <a:buFont typeface="Arial" panose="020B0604020202020204" pitchFamily="34" charset="0"/>
              <a:buChar char="•"/>
              <a:tabLst>
                <a:tab pos="144145" algn="l"/>
              </a:tabLst>
            </a:pPr>
            <a:r>
              <a:rPr lang="en-GB" sz="1800" dirty="0">
                <a:solidFill>
                  <a:srgbClr val="000000"/>
                </a:solidFill>
                <a:latin typeface="Nunito Sans" panose="00000500000000000000" pitchFamily="2" charset="0"/>
                <a:ea typeface="Arial" panose="020B0604020202020204" pitchFamily="34" charset="0"/>
                <a:cs typeface="Times New Roman" panose="02020603050405020304" pitchFamily="18" charset="0"/>
              </a:rPr>
              <a:t>Understand and be able to talk about how young people learn effectively</a:t>
            </a:r>
            <a:endParaRPr lang="en-GB" sz="1800" dirty="0">
              <a:solidFill>
                <a:srgbClr val="000000"/>
              </a:solidFill>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20000"/>
              </a:lnSpc>
              <a:buClr>
                <a:schemeClr val="accent1"/>
              </a:buClr>
              <a:buFont typeface="Arial" panose="020B0604020202020204" pitchFamily="34" charset="0"/>
              <a:buChar char="•"/>
              <a:tabLst>
                <a:tab pos="144145" algn="l"/>
              </a:tabLst>
            </a:pPr>
            <a:r>
              <a:rPr lang="en-GB" sz="1800" dirty="0">
                <a:solidFill>
                  <a:srgbClr val="000000"/>
                </a:solidFill>
                <a:latin typeface="Nunito Sans" panose="00000500000000000000" pitchFamily="2" charset="0"/>
                <a:ea typeface="Arial" panose="020B0604020202020204" pitchFamily="34" charset="0"/>
                <a:cs typeface="Times New Roman" panose="02020603050405020304" pitchFamily="18" charset="0"/>
              </a:rPr>
              <a:t>Demonstrate an ability to pass on skills to younger people</a:t>
            </a:r>
            <a:endParaRPr lang="en-GB" sz="1800" dirty="0">
              <a:solidFill>
                <a:srgbClr val="000000"/>
              </a:solidFill>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20000"/>
              </a:lnSpc>
              <a:buClr>
                <a:schemeClr val="accent1"/>
              </a:buClr>
              <a:buFont typeface="Arial" panose="020B0604020202020204" pitchFamily="34" charset="0"/>
              <a:buChar char="•"/>
              <a:tabLst>
                <a:tab pos="144145" algn="l"/>
              </a:tabLst>
            </a:pPr>
            <a:r>
              <a:rPr lang="en-GB" sz="1800" dirty="0">
                <a:solidFill>
                  <a:srgbClr val="000000"/>
                </a:solidFill>
                <a:latin typeface="Nunito Sans" panose="00000500000000000000" pitchFamily="2" charset="0"/>
                <a:ea typeface="Arial" panose="020B0604020202020204" pitchFamily="34" charset="0"/>
                <a:cs typeface="Times New Roman" panose="02020603050405020304" pitchFamily="18" charset="0"/>
              </a:rPr>
              <a:t>Understand and talk about different learning styles</a:t>
            </a:r>
            <a:endParaRPr lang="en-GB" sz="1800" dirty="0">
              <a:solidFill>
                <a:srgbClr val="000000"/>
              </a:solidFill>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20000"/>
              </a:lnSpc>
              <a:buClr>
                <a:schemeClr val="accent1"/>
              </a:buClr>
              <a:buFont typeface="Arial" panose="020B0604020202020204" pitchFamily="34" charset="0"/>
              <a:buChar char="•"/>
              <a:tabLst>
                <a:tab pos="144145" algn="l"/>
              </a:tabLst>
            </a:pPr>
            <a:r>
              <a:rPr lang="en-GB" sz="1800" dirty="0">
                <a:solidFill>
                  <a:srgbClr val="000000"/>
                </a:solidFill>
                <a:latin typeface="Nunito Sans" panose="00000500000000000000" pitchFamily="2" charset="0"/>
                <a:ea typeface="Arial" panose="020B0604020202020204" pitchFamily="34" charset="0"/>
                <a:cs typeface="Times New Roman" panose="02020603050405020304" pitchFamily="18" charset="0"/>
              </a:rPr>
              <a:t>Have confidence in using different training techniques</a:t>
            </a:r>
            <a:endParaRPr lang="en-GB" sz="1800" dirty="0">
              <a:solidFill>
                <a:srgbClr val="000000"/>
              </a:solidFill>
              <a:latin typeface="Arial" panose="020B0604020202020204" pitchFamily="34" charset="0"/>
              <a:ea typeface="Arial" panose="020B0604020202020204" pitchFamily="34" charset="0"/>
              <a:cs typeface="Times New Roman" panose="02020603050405020304" pitchFamily="18" charset="0"/>
            </a:endParaRPr>
          </a:p>
          <a:p>
            <a:pPr algn="just">
              <a:spcAft>
                <a:spcPts val="0"/>
              </a:spcAft>
              <a:buClr>
                <a:schemeClr val="accent1"/>
              </a:buClr>
            </a:pPr>
            <a:endParaRPr lang="en-GB" sz="1800" dirty="0">
              <a:solidFill>
                <a:srgbClr val="000000"/>
              </a:solidFill>
              <a:latin typeface="Arial" panose="020B0604020202020204" pitchFamily="34" charset="0"/>
              <a:ea typeface="Arial" panose="020B0604020202020204" pitchFamily="34" charset="0"/>
              <a:cs typeface="Times New Roman" panose="02020603050405020304" pitchFamily="18" charset="0"/>
            </a:endParaRPr>
          </a:p>
          <a:p>
            <a:endParaRPr lang="en-GB" dirty="0"/>
          </a:p>
        </p:txBody>
      </p:sp>
      <p:sp>
        <p:nvSpPr>
          <p:cNvPr id="2" name="Subtitle 1"/>
          <p:cNvSpPr>
            <a:spLocks noGrp="1"/>
          </p:cNvSpPr>
          <p:nvPr>
            <p:ph type="subTitle" idx="4"/>
          </p:nvPr>
        </p:nvSpPr>
        <p:spPr>
          <a:xfrm>
            <a:off x="345675" y="534300"/>
            <a:ext cx="5750325" cy="207749"/>
          </a:xfrm>
        </p:spPr>
        <p:txBody>
          <a:bodyPr/>
          <a:lstStyle/>
          <a:p>
            <a:r>
              <a:rPr lang="en-GB" dirty="0"/>
              <a:t>Young Leader Training – Module C</a:t>
            </a:r>
          </a:p>
        </p:txBody>
      </p:sp>
      <p:pic>
        <p:nvPicPr>
          <p:cNvPr id="5" name="Picture 4" descr="A close up of a logo&#10;&#10;Description automatically generated">
            <a:extLst>
              <a:ext uri="{FF2B5EF4-FFF2-40B4-BE49-F238E27FC236}">
                <a16:creationId xmlns:a16="http://schemas.microsoft.com/office/drawing/2014/main" id="{8A0AEB49-D8F1-4B0E-8822-445D3259E9E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640187" y="121957"/>
            <a:ext cx="2417134" cy="1098782"/>
          </a:xfrm>
          <a:prstGeom prst="rect">
            <a:avLst/>
          </a:prstGeom>
          <a:solidFill>
            <a:schemeClr val="bg1"/>
          </a:solidFill>
        </p:spPr>
      </p:pic>
    </p:spTree>
    <p:extLst>
      <p:ext uri="{BB962C8B-B14F-4D97-AF65-F5344CB8AC3E}">
        <p14:creationId xmlns:p14="http://schemas.microsoft.com/office/powerpoint/2010/main" val="28811211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Scouts Môn and Cheshire Scouts</a:t>
            </a:r>
          </a:p>
        </p:txBody>
      </p:sp>
      <p:sp>
        <p:nvSpPr>
          <p:cNvPr id="3" name="Subtitle 2"/>
          <p:cNvSpPr>
            <a:spLocks noGrp="1"/>
          </p:cNvSpPr>
          <p:nvPr>
            <p:ph type="subTitle" idx="4"/>
          </p:nvPr>
        </p:nvSpPr>
        <p:spPr>
          <a:xfrm>
            <a:off x="345675" y="534300"/>
            <a:ext cx="5750325" cy="207749"/>
          </a:xfrm>
        </p:spPr>
        <p:txBody>
          <a:bodyPr/>
          <a:lstStyle/>
          <a:p>
            <a:r>
              <a:rPr lang="en-GB" dirty="0"/>
              <a:t>Young Leader Training – Module C</a:t>
            </a:r>
          </a:p>
        </p:txBody>
      </p:sp>
      <p:sp>
        <p:nvSpPr>
          <p:cNvPr id="4" name="Text Placeholder 3"/>
          <p:cNvSpPr>
            <a:spLocks noGrp="1"/>
          </p:cNvSpPr>
          <p:nvPr>
            <p:ph type="body" sz="quarter" idx="12"/>
          </p:nvPr>
        </p:nvSpPr>
        <p:spPr>
          <a:xfrm>
            <a:off x="4069452" y="5174715"/>
            <a:ext cx="9529763" cy="1025281"/>
          </a:xfrm>
        </p:spPr>
        <p:txBody>
          <a:bodyPr/>
          <a:lstStyle/>
          <a:p>
            <a:r>
              <a:rPr lang="en-GB" dirty="0"/>
              <a:t>Activity one – Can you draw it? </a:t>
            </a:r>
          </a:p>
        </p:txBody>
      </p:sp>
      <p:sp>
        <p:nvSpPr>
          <p:cNvPr id="5" name="TextBox 4">
            <a:extLst>
              <a:ext uri="{FF2B5EF4-FFF2-40B4-BE49-F238E27FC236}">
                <a16:creationId xmlns:a16="http://schemas.microsoft.com/office/drawing/2014/main" id="{57F74E6E-DE45-4A2F-A172-2FD425ED3D51}"/>
              </a:ext>
            </a:extLst>
          </p:cNvPr>
          <p:cNvSpPr txBox="1"/>
          <p:nvPr/>
        </p:nvSpPr>
        <p:spPr>
          <a:xfrm>
            <a:off x="9852836" y="818993"/>
            <a:ext cx="928577" cy="261610"/>
          </a:xfrm>
          <a:prstGeom prst="rect">
            <a:avLst/>
          </a:prstGeom>
          <a:solidFill>
            <a:schemeClr val="accent1"/>
          </a:solidFill>
        </p:spPr>
        <p:txBody>
          <a:bodyPr wrap="square" rtlCol="0">
            <a:spAutoFit/>
          </a:bodyPr>
          <a:lstStyle/>
          <a:p>
            <a:pPr algn="ctr"/>
            <a:r>
              <a:rPr lang="en-GB" sz="1100" b="1" dirty="0">
                <a:solidFill>
                  <a:schemeClr val="bg1"/>
                </a:solidFill>
                <a:latin typeface="Nunito Sans Black" panose="00000A00000000000000" pitchFamily="2" charset="0"/>
              </a:rPr>
              <a:t>Cymru</a:t>
            </a:r>
          </a:p>
        </p:txBody>
      </p:sp>
    </p:spTree>
    <p:extLst>
      <p:ext uri="{BB962C8B-B14F-4D97-AF65-F5344CB8AC3E}">
        <p14:creationId xmlns:p14="http://schemas.microsoft.com/office/powerpoint/2010/main" val="9068150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AEB585A-8733-5E48-8DED-9A629DBEE553}"/>
              </a:ext>
            </a:extLst>
          </p:cNvPr>
          <p:cNvSpPr>
            <a:spLocks noGrp="1"/>
          </p:cNvSpPr>
          <p:nvPr>
            <p:ph type="ctrTitle"/>
          </p:nvPr>
        </p:nvSpPr>
        <p:spPr/>
        <p:txBody>
          <a:bodyPr/>
          <a:lstStyle/>
          <a:p>
            <a:r>
              <a:rPr lang="en-GB" dirty="0"/>
              <a:t>Scouts Môn and Cheshire Scouts</a:t>
            </a:r>
          </a:p>
        </p:txBody>
      </p:sp>
      <p:sp>
        <p:nvSpPr>
          <p:cNvPr id="2" name="Subtitle 1"/>
          <p:cNvSpPr>
            <a:spLocks noGrp="1"/>
          </p:cNvSpPr>
          <p:nvPr>
            <p:ph type="subTitle" idx="4"/>
          </p:nvPr>
        </p:nvSpPr>
        <p:spPr>
          <a:xfrm>
            <a:off x="345675" y="502769"/>
            <a:ext cx="5750325" cy="207749"/>
          </a:xfrm>
        </p:spPr>
        <p:txBody>
          <a:bodyPr/>
          <a:lstStyle/>
          <a:p>
            <a:r>
              <a:rPr lang="en-GB"/>
              <a:t>Young Leader Training – Module C</a:t>
            </a:r>
            <a:endParaRPr lang="en-GB" dirty="0"/>
          </a:p>
        </p:txBody>
      </p:sp>
      <p:pic>
        <p:nvPicPr>
          <p:cNvPr id="5" name="Picture 4" descr="A close up of a logo&#10;&#10;Description automatically generated">
            <a:extLst>
              <a:ext uri="{FF2B5EF4-FFF2-40B4-BE49-F238E27FC236}">
                <a16:creationId xmlns:a16="http://schemas.microsoft.com/office/drawing/2014/main" id="{7621EC2D-58F3-4A0A-ADA2-7D67CCA18BD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640187" y="121957"/>
            <a:ext cx="2417134" cy="1098782"/>
          </a:xfrm>
          <a:prstGeom prst="rect">
            <a:avLst/>
          </a:prstGeom>
          <a:solidFill>
            <a:schemeClr val="bg1"/>
          </a:solidFill>
        </p:spPr>
      </p:pic>
      <p:pic>
        <p:nvPicPr>
          <p:cNvPr id="6" name="Picture 5">
            <a:extLst>
              <a:ext uri="{FF2B5EF4-FFF2-40B4-BE49-F238E27FC236}">
                <a16:creationId xmlns:a16="http://schemas.microsoft.com/office/drawing/2014/main" id="{FA30DBA5-3874-45BC-9B0D-7899E47A340C}"/>
              </a:ext>
            </a:extLst>
          </p:cNvPr>
          <p:cNvPicPr>
            <a:picLocks noChangeAspect="1"/>
          </p:cNvPicPr>
          <p:nvPr/>
        </p:nvPicPr>
        <p:blipFill rotWithShape="1">
          <a:blip r:embed="rId4"/>
          <a:srcRect l="35604" t="30183" r="32830" b="20293"/>
          <a:stretch/>
        </p:blipFill>
        <p:spPr>
          <a:xfrm>
            <a:off x="1455983" y="2512088"/>
            <a:ext cx="3529707" cy="3114989"/>
          </a:xfrm>
          <a:prstGeom prst="rect">
            <a:avLst/>
          </a:prstGeom>
        </p:spPr>
      </p:pic>
      <p:pic>
        <p:nvPicPr>
          <p:cNvPr id="7" name="Picture 6">
            <a:extLst>
              <a:ext uri="{FF2B5EF4-FFF2-40B4-BE49-F238E27FC236}">
                <a16:creationId xmlns:a16="http://schemas.microsoft.com/office/drawing/2014/main" id="{D69DACB7-CA23-4FA0-80DE-0359745BECEA}"/>
              </a:ext>
            </a:extLst>
          </p:cNvPr>
          <p:cNvPicPr>
            <a:picLocks noChangeAspect="1"/>
          </p:cNvPicPr>
          <p:nvPr/>
        </p:nvPicPr>
        <p:blipFill rotWithShape="1">
          <a:blip r:embed="rId5"/>
          <a:srcRect l="38324" t="33846" r="38929" b="27180"/>
          <a:stretch/>
        </p:blipFill>
        <p:spPr>
          <a:xfrm>
            <a:off x="6942241" y="2330380"/>
            <a:ext cx="3609170" cy="3478404"/>
          </a:xfrm>
          <a:prstGeom prst="rect">
            <a:avLst/>
          </a:prstGeom>
        </p:spPr>
      </p:pic>
    </p:spTree>
    <p:extLst>
      <p:ext uri="{BB962C8B-B14F-4D97-AF65-F5344CB8AC3E}">
        <p14:creationId xmlns:p14="http://schemas.microsoft.com/office/powerpoint/2010/main" val="2085376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Scouts Môn and Cheshire Scouts</a:t>
            </a:r>
          </a:p>
        </p:txBody>
      </p:sp>
      <p:sp>
        <p:nvSpPr>
          <p:cNvPr id="3" name="Subtitle 2"/>
          <p:cNvSpPr>
            <a:spLocks noGrp="1"/>
          </p:cNvSpPr>
          <p:nvPr>
            <p:ph type="subTitle" idx="4"/>
          </p:nvPr>
        </p:nvSpPr>
        <p:spPr>
          <a:xfrm>
            <a:off x="345675" y="534300"/>
            <a:ext cx="5750325" cy="207749"/>
          </a:xfrm>
        </p:spPr>
        <p:txBody>
          <a:bodyPr/>
          <a:lstStyle/>
          <a:p>
            <a:r>
              <a:rPr lang="en-GB" dirty="0"/>
              <a:t>Young Leader Training – Module C</a:t>
            </a:r>
          </a:p>
        </p:txBody>
      </p:sp>
      <p:sp>
        <p:nvSpPr>
          <p:cNvPr id="4" name="Text Placeholder 3"/>
          <p:cNvSpPr>
            <a:spLocks noGrp="1"/>
          </p:cNvSpPr>
          <p:nvPr>
            <p:ph type="body" sz="quarter" idx="12"/>
          </p:nvPr>
        </p:nvSpPr>
        <p:spPr>
          <a:xfrm>
            <a:off x="3515126" y="5178364"/>
            <a:ext cx="9529763" cy="1025281"/>
          </a:xfrm>
        </p:spPr>
        <p:txBody>
          <a:bodyPr/>
          <a:lstStyle/>
          <a:p>
            <a:r>
              <a:rPr lang="en-GB" dirty="0"/>
              <a:t>Activity two – I do, we do, you do</a:t>
            </a:r>
          </a:p>
        </p:txBody>
      </p:sp>
      <p:sp>
        <p:nvSpPr>
          <p:cNvPr id="5" name="TextBox 4">
            <a:extLst>
              <a:ext uri="{FF2B5EF4-FFF2-40B4-BE49-F238E27FC236}">
                <a16:creationId xmlns:a16="http://schemas.microsoft.com/office/drawing/2014/main" id="{AA38A8FA-EF6B-4273-A91E-A9D66A068598}"/>
              </a:ext>
            </a:extLst>
          </p:cNvPr>
          <p:cNvSpPr txBox="1"/>
          <p:nvPr/>
        </p:nvSpPr>
        <p:spPr>
          <a:xfrm>
            <a:off x="9852836" y="818993"/>
            <a:ext cx="928577" cy="261610"/>
          </a:xfrm>
          <a:prstGeom prst="rect">
            <a:avLst/>
          </a:prstGeom>
          <a:solidFill>
            <a:schemeClr val="accent1"/>
          </a:solidFill>
        </p:spPr>
        <p:txBody>
          <a:bodyPr wrap="square" rtlCol="0">
            <a:spAutoFit/>
          </a:bodyPr>
          <a:lstStyle/>
          <a:p>
            <a:pPr algn="ctr"/>
            <a:r>
              <a:rPr lang="en-GB" sz="1100" b="1" dirty="0">
                <a:solidFill>
                  <a:schemeClr val="bg1"/>
                </a:solidFill>
                <a:latin typeface="Nunito Sans Black" panose="00000A00000000000000" pitchFamily="2" charset="0"/>
              </a:rPr>
              <a:t>Cymru</a:t>
            </a:r>
          </a:p>
        </p:txBody>
      </p:sp>
    </p:spTree>
    <p:extLst>
      <p:ext uri="{BB962C8B-B14F-4D97-AF65-F5344CB8AC3E}">
        <p14:creationId xmlns:p14="http://schemas.microsoft.com/office/powerpoint/2010/main" val="3653966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AEB585A-8733-5E48-8DED-9A629DBEE553}"/>
              </a:ext>
            </a:extLst>
          </p:cNvPr>
          <p:cNvSpPr>
            <a:spLocks noGrp="1"/>
          </p:cNvSpPr>
          <p:nvPr>
            <p:ph type="ctrTitle"/>
          </p:nvPr>
        </p:nvSpPr>
        <p:spPr/>
        <p:txBody>
          <a:bodyPr/>
          <a:lstStyle/>
          <a:p>
            <a:r>
              <a:rPr lang="en-GB" dirty="0"/>
              <a:t>Scouts Môn and Cheshire Scouts</a:t>
            </a:r>
          </a:p>
        </p:txBody>
      </p:sp>
      <p:sp>
        <p:nvSpPr>
          <p:cNvPr id="4" name="Text Placeholder 3">
            <a:extLst>
              <a:ext uri="{FF2B5EF4-FFF2-40B4-BE49-F238E27FC236}">
                <a16:creationId xmlns:a16="http://schemas.microsoft.com/office/drawing/2014/main" id="{EEE23181-DEE5-9F4F-BF74-3193CE1C6357}"/>
              </a:ext>
            </a:extLst>
          </p:cNvPr>
          <p:cNvSpPr>
            <a:spLocks noGrp="1"/>
          </p:cNvSpPr>
          <p:nvPr>
            <p:ph type="body" sz="quarter" idx="14"/>
          </p:nvPr>
        </p:nvSpPr>
        <p:spPr>
          <a:xfrm>
            <a:off x="1504743" y="1759869"/>
            <a:ext cx="7944437" cy="692497"/>
          </a:xfrm>
        </p:spPr>
        <p:txBody>
          <a:bodyPr/>
          <a:lstStyle/>
          <a:p>
            <a:pPr lvl="3"/>
            <a:r>
              <a:rPr lang="en-GB" sz="2800" b="1" kern="1200" dirty="0">
                <a:solidFill>
                  <a:srgbClr val="FF0000"/>
                </a:solidFill>
              </a:rPr>
              <a:t>I do a knot, we do a knot, you do a knot</a:t>
            </a:r>
            <a:endParaRPr lang="en-GB" dirty="0">
              <a:solidFill>
                <a:srgbClr val="FF0000"/>
              </a:solidFill>
            </a:endParaRPr>
          </a:p>
          <a:p>
            <a:pPr marL="457200" lvl="1">
              <a:buClr>
                <a:srgbClr val="006EE0"/>
              </a:buClr>
            </a:pPr>
            <a:endParaRPr lang="en-GB" sz="1800" dirty="0">
              <a:solidFill>
                <a:schemeClr val="tx1"/>
              </a:solidFill>
              <a:latin typeface="Nunito Sans" panose="00000500000000000000" pitchFamily="2" charset="0"/>
            </a:endParaRPr>
          </a:p>
        </p:txBody>
      </p:sp>
      <p:sp>
        <p:nvSpPr>
          <p:cNvPr id="2" name="Subtitle 1"/>
          <p:cNvSpPr>
            <a:spLocks noGrp="1"/>
          </p:cNvSpPr>
          <p:nvPr>
            <p:ph type="subTitle" idx="4"/>
          </p:nvPr>
        </p:nvSpPr>
        <p:spPr>
          <a:xfrm>
            <a:off x="345675" y="523789"/>
            <a:ext cx="5750325" cy="207749"/>
          </a:xfrm>
        </p:spPr>
        <p:txBody>
          <a:bodyPr/>
          <a:lstStyle/>
          <a:p>
            <a:r>
              <a:rPr lang="en-GB"/>
              <a:t>Young Leader Training – Module C</a:t>
            </a:r>
            <a:endParaRPr lang="en-GB" dirty="0"/>
          </a:p>
        </p:txBody>
      </p:sp>
      <p:pic>
        <p:nvPicPr>
          <p:cNvPr id="5" name="Picture 4" descr="A close up of a logo&#10;&#10;Description automatically generated">
            <a:extLst>
              <a:ext uri="{FF2B5EF4-FFF2-40B4-BE49-F238E27FC236}">
                <a16:creationId xmlns:a16="http://schemas.microsoft.com/office/drawing/2014/main" id="{0C71F949-B6AF-4F9B-B455-D243AA206EC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640187" y="121957"/>
            <a:ext cx="2417134" cy="1098782"/>
          </a:xfrm>
          <a:prstGeom prst="rect">
            <a:avLst/>
          </a:prstGeom>
          <a:solidFill>
            <a:schemeClr val="bg1"/>
          </a:solidFill>
        </p:spPr>
      </p:pic>
      <p:pic>
        <p:nvPicPr>
          <p:cNvPr id="7" name="Picture 6" descr="A red white and blue neck tie&#10;&#10;Description automatically generated">
            <a:extLst>
              <a:ext uri="{FF2B5EF4-FFF2-40B4-BE49-F238E27FC236}">
                <a16:creationId xmlns:a16="http://schemas.microsoft.com/office/drawing/2014/main" id="{F7C4353B-8C05-4020-BED6-A9BFB76C1E5B}"/>
              </a:ext>
            </a:extLst>
          </p:cNvPr>
          <p:cNvPicPr>
            <a:picLocks noChangeAspect="1"/>
          </p:cNvPicPr>
          <p:nvPr/>
        </p:nvPicPr>
        <p:blipFill>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7073462" y="2520809"/>
            <a:ext cx="3100932" cy="3509691"/>
          </a:xfrm>
          <a:prstGeom prst="rect">
            <a:avLst/>
          </a:prstGeom>
        </p:spPr>
      </p:pic>
      <p:pic>
        <p:nvPicPr>
          <p:cNvPr id="10" name="Picture 9" descr="A picture containing light&#10;&#10;Description automatically generated">
            <a:extLst>
              <a:ext uri="{FF2B5EF4-FFF2-40B4-BE49-F238E27FC236}">
                <a16:creationId xmlns:a16="http://schemas.microsoft.com/office/drawing/2014/main" id="{C8CDEA16-E140-40B0-9FC1-52A99E13A8CD}"/>
              </a:ext>
            </a:extLst>
          </p:cNvPr>
          <p:cNvPicPr>
            <a:picLocks noChangeAspect="1"/>
          </p:cNvPicPr>
          <p:nvPr/>
        </p:nvPicPr>
        <p:blipFill>
          <a:blip r:embed="rId6">
            <a:extLst>
              <a:ext uri="{28A0092B-C50C-407E-A947-70E740481C1C}">
                <a14:useLocalDpi xmlns:a14="http://schemas.microsoft.com/office/drawing/2010/main" val="0"/>
              </a:ext>
              <a:ext uri="{837473B0-CC2E-450A-ABE3-18F120FF3D39}">
                <a1611:picAttrSrcUrl xmlns:a1611="http://schemas.microsoft.com/office/drawing/2016/11/main" r:id="rId7"/>
              </a:ext>
            </a:extLst>
          </a:blip>
          <a:stretch>
            <a:fillRect/>
          </a:stretch>
        </p:blipFill>
        <p:spPr>
          <a:xfrm>
            <a:off x="1837523" y="3184635"/>
            <a:ext cx="3281016" cy="2664371"/>
          </a:xfrm>
          <a:prstGeom prst="rect">
            <a:avLst/>
          </a:prstGeom>
        </p:spPr>
      </p:pic>
    </p:spTree>
    <p:extLst>
      <p:ext uri="{BB962C8B-B14F-4D97-AF65-F5344CB8AC3E}">
        <p14:creationId xmlns:p14="http://schemas.microsoft.com/office/powerpoint/2010/main" val="2629720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Scouts Môn and Cheshire Scouts</a:t>
            </a:r>
          </a:p>
        </p:txBody>
      </p:sp>
      <p:sp>
        <p:nvSpPr>
          <p:cNvPr id="3" name="Subtitle 2"/>
          <p:cNvSpPr>
            <a:spLocks noGrp="1"/>
          </p:cNvSpPr>
          <p:nvPr>
            <p:ph type="subTitle" idx="4"/>
          </p:nvPr>
        </p:nvSpPr>
        <p:spPr>
          <a:xfrm>
            <a:off x="345675" y="534300"/>
            <a:ext cx="5750325" cy="207749"/>
          </a:xfrm>
        </p:spPr>
        <p:txBody>
          <a:bodyPr/>
          <a:lstStyle/>
          <a:p>
            <a:r>
              <a:rPr lang="en-GB" dirty="0"/>
              <a:t>Young Leader Training – Module C</a:t>
            </a:r>
          </a:p>
        </p:txBody>
      </p:sp>
      <p:sp>
        <p:nvSpPr>
          <p:cNvPr id="4" name="Text Placeholder 3"/>
          <p:cNvSpPr>
            <a:spLocks noGrp="1"/>
          </p:cNvSpPr>
          <p:nvPr>
            <p:ph type="body" sz="quarter" idx="12"/>
          </p:nvPr>
        </p:nvSpPr>
        <p:spPr>
          <a:xfrm>
            <a:off x="3912969" y="5203826"/>
            <a:ext cx="9529763" cy="1025281"/>
          </a:xfrm>
        </p:spPr>
        <p:txBody>
          <a:bodyPr>
            <a:normAutofit/>
          </a:bodyPr>
          <a:lstStyle/>
          <a:p>
            <a:r>
              <a:rPr lang="en-GB" dirty="0"/>
              <a:t>Activity Three – How do I do it?</a:t>
            </a:r>
          </a:p>
        </p:txBody>
      </p:sp>
      <p:sp>
        <p:nvSpPr>
          <p:cNvPr id="5" name="TextBox 4">
            <a:extLst>
              <a:ext uri="{FF2B5EF4-FFF2-40B4-BE49-F238E27FC236}">
                <a16:creationId xmlns:a16="http://schemas.microsoft.com/office/drawing/2014/main" id="{DA69F520-03D3-48AB-95E9-9AA99AC73FAF}"/>
              </a:ext>
            </a:extLst>
          </p:cNvPr>
          <p:cNvSpPr txBox="1"/>
          <p:nvPr/>
        </p:nvSpPr>
        <p:spPr>
          <a:xfrm>
            <a:off x="9852836" y="818993"/>
            <a:ext cx="928577" cy="261610"/>
          </a:xfrm>
          <a:prstGeom prst="rect">
            <a:avLst/>
          </a:prstGeom>
          <a:solidFill>
            <a:schemeClr val="accent1"/>
          </a:solidFill>
        </p:spPr>
        <p:txBody>
          <a:bodyPr wrap="square" rtlCol="0">
            <a:spAutoFit/>
          </a:bodyPr>
          <a:lstStyle/>
          <a:p>
            <a:pPr algn="ctr"/>
            <a:r>
              <a:rPr lang="en-GB" sz="1100" b="1" dirty="0">
                <a:solidFill>
                  <a:schemeClr val="bg1"/>
                </a:solidFill>
                <a:latin typeface="Nunito Sans Black" panose="00000A00000000000000" pitchFamily="2" charset="0"/>
              </a:rPr>
              <a:t>Cymru</a:t>
            </a:r>
          </a:p>
        </p:txBody>
      </p:sp>
    </p:spTree>
    <p:extLst>
      <p:ext uri="{BB962C8B-B14F-4D97-AF65-F5344CB8AC3E}">
        <p14:creationId xmlns:p14="http://schemas.microsoft.com/office/powerpoint/2010/main" val="38987531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AEB585A-8733-5E48-8DED-9A629DBEE553}"/>
              </a:ext>
            </a:extLst>
          </p:cNvPr>
          <p:cNvSpPr>
            <a:spLocks noGrp="1"/>
          </p:cNvSpPr>
          <p:nvPr>
            <p:ph type="ctrTitle"/>
          </p:nvPr>
        </p:nvSpPr>
        <p:spPr/>
        <p:txBody>
          <a:bodyPr/>
          <a:lstStyle/>
          <a:p>
            <a:r>
              <a:rPr lang="en-GB" dirty="0"/>
              <a:t>Scouts Môn and Cheshire Scouts</a:t>
            </a:r>
          </a:p>
        </p:txBody>
      </p:sp>
      <p:sp>
        <p:nvSpPr>
          <p:cNvPr id="4" name="Text Placeholder 3">
            <a:extLst>
              <a:ext uri="{FF2B5EF4-FFF2-40B4-BE49-F238E27FC236}">
                <a16:creationId xmlns:a16="http://schemas.microsoft.com/office/drawing/2014/main" id="{EEE23181-DEE5-9F4F-BF74-3193CE1C6357}"/>
              </a:ext>
            </a:extLst>
          </p:cNvPr>
          <p:cNvSpPr>
            <a:spLocks noGrp="1"/>
          </p:cNvSpPr>
          <p:nvPr>
            <p:ph type="body" sz="quarter" idx="14"/>
          </p:nvPr>
        </p:nvSpPr>
        <p:spPr>
          <a:xfrm>
            <a:off x="2123782" y="1801909"/>
            <a:ext cx="7944437" cy="3820277"/>
          </a:xfrm>
        </p:spPr>
        <p:txBody>
          <a:bodyPr/>
          <a:lstStyle/>
          <a:p>
            <a:pPr lvl="3"/>
            <a:r>
              <a:rPr lang="en-GB" dirty="0">
                <a:solidFill>
                  <a:srgbClr val="FF0000"/>
                </a:solidFill>
              </a:rPr>
              <a:t>I’ve lost my memory – can you help me?</a:t>
            </a:r>
          </a:p>
          <a:p>
            <a:pPr lvl="3"/>
            <a:endParaRPr lang="en-GB" dirty="0">
              <a:solidFill>
                <a:srgbClr val="FF0000"/>
              </a:solidFill>
            </a:endParaRPr>
          </a:p>
          <a:p>
            <a:pPr lvl="3"/>
            <a:r>
              <a:rPr lang="en-GB" sz="1800" dirty="0">
                <a:solidFill>
                  <a:schemeClr val="tx1"/>
                </a:solidFill>
                <a:latin typeface="Nunito Sans" panose="00000500000000000000" pitchFamily="2" charset="0"/>
              </a:rPr>
              <a:t>How do I:</a:t>
            </a:r>
          </a:p>
          <a:p>
            <a:pPr marL="470700" lvl="3" indent="-457200">
              <a:buClr>
                <a:schemeClr val="accent1"/>
              </a:buClr>
              <a:buFont typeface="Arial" panose="020B0604020202020204" pitchFamily="34" charset="0"/>
              <a:buChar char="•"/>
            </a:pPr>
            <a:r>
              <a:rPr lang="en-GB" sz="1800" dirty="0">
                <a:solidFill>
                  <a:schemeClr val="tx1"/>
                </a:solidFill>
                <a:latin typeface="Nunito Sans" panose="00000500000000000000" pitchFamily="2" charset="0"/>
              </a:rPr>
              <a:t>Write an email?</a:t>
            </a:r>
          </a:p>
          <a:p>
            <a:pPr marL="470700" lvl="3" indent="-457200">
              <a:buClr>
                <a:schemeClr val="accent1"/>
              </a:buClr>
              <a:buFont typeface="Arial" panose="020B0604020202020204" pitchFamily="34" charset="0"/>
              <a:buChar char="•"/>
            </a:pPr>
            <a:r>
              <a:rPr lang="en-GB" sz="1800" dirty="0">
                <a:solidFill>
                  <a:schemeClr val="tx1"/>
                </a:solidFill>
                <a:latin typeface="Nunito Sans" panose="00000500000000000000" pitchFamily="2" charset="0"/>
              </a:rPr>
              <a:t>Tie my laces?</a:t>
            </a:r>
          </a:p>
          <a:p>
            <a:pPr marL="470700" lvl="3" indent="-457200">
              <a:buClr>
                <a:schemeClr val="accent1"/>
              </a:buClr>
              <a:buFont typeface="Arial" panose="020B0604020202020204" pitchFamily="34" charset="0"/>
              <a:buChar char="•"/>
            </a:pPr>
            <a:r>
              <a:rPr lang="en-GB" sz="1800" dirty="0">
                <a:solidFill>
                  <a:schemeClr val="tx1"/>
                </a:solidFill>
                <a:latin typeface="Nunito Sans" panose="00000500000000000000" pitchFamily="2" charset="0"/>
              </a:rPr>
              <a:t>How do I make a cup of tea?</a:t>
            </a:r>
          </a:p>
          <a:p>
            <a:pPr marL="470700" lvl="3" indent="-457200">
              <a:buClr>
                <a:schemeClr val="accent1"/>
              </a:buClr>
              <a:buFont typeface="Arial" panose="020B0604020202020204" pitchFamily="34" charset="0"/>
              <a:buChar char="•"/>
            </a:pPr>
            <a:endParaRPr lang="en-GB" sz="1800" dirty="0">
              <a:solidFill>
                <a:schemeClr val="tx1"/>
              </a:solidFill>
              <a:latin typeface="Nunito Sans" panose="00000500000000000000" pitchFamily="2" charset="0"/>
            </a:endParaRPr>
          </a:p>
          <a:p>
            <a:pPr marL="470700" lvl="3" indent="-457200">
              <a:buClr>
                <a:schemeClr val="accent1"/>
              </a:buClr>
              <a:buFont typeface="Arial" panose="020B0604020202020204" pitchFamily="34" charset="0"/>
              <a:buChar char="•"/>
            </a:pPr>
            <a:endParaRPr lang="en-GB" sz="1800" dirty="0">
              <a:solidFill>
                <a:schemeClr val="tx1"/>
              </a:solidFill>
              <a:latin typeface="Nunito Sans" panose="00000500000000000000" pitchFamily="2" charset="0"/>
            </a:endParaRPr>
          </a:p>
          <a:p>
            <a:pPr lvl="3"/>
            <a:endParaRPr lang="en-GB" sz="1800" dirty="0"/>
          </a:p>
          <a:p>
            <a:pPr lvl="3"/>
            <a:endParaRPr lang="en-GB" dirty="0"/>
          </a:p>
          <a:p>
            <a:pPr lvl="3"/>
            <a:endParaRPr lang="en-GB" dirty="0"/>
          </a:p>
        </p:txBody>
      </p:sp>
      <p:sp>
        <p:nvSpPr>
          <p:cNvPr id="2" name="Subtitle 1"/>
          <p:cNvSpPr>
            <a:spLocks noGrp="1"/>
          </p:cNvSpPr>
          <p:nvPr>
            <p:ph type="subTitle" idx="4"/>
          </p:nvPr>
        </p:nvSpPr>
        <p:spPr/>
        <p:txBody>
          <a:bodyPr/>
          <a:lstStyle/>
          <a:p>
            <a:r>
              <a:rPr lang="en-GB"/>
              <a:t>Young Leader Training – Module C</a:t>
            </a:r>
            <a:endParaRPr lang="en-GB" dirty="0"/>
          </a:p>
        </p:txBody>
      </p:sp>
      <p:pic>
        <p:nvPicPr>
          <p:cNvPr id="5" name="Picture 4" descr="A close up of a logo&#10;&#10;Description automatically generated">
            <a:extLst>
              <a:ext uri="{FF2B5EF4-FFF2-40B4-BE49-F238E27FC236}">
                <a16:creationId xmlns:a16="http://schemas.microsoft.com/office/drawing/2014/main" id="{F7D6D003-3E70-4FF6-86C7-B3BD30EC76F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640187" y="121957"/>
            <a:ext cx="2417134" cy="1098782"/>
          </a:xfrm>
          <a:prstGeom prst="rect">
            <a:avLst/>
          </a:prstGeom>
          <a:solidFill>
            <a:schemeClr val="bg1"/>
          </a:solidFill>
        </p:spPr>
      </p:pic>
    </p:spTree>
    <p:extLst>
      <p:ext uri="{BB962C8B-B14F-4D97-AF65-F5344CB8AC3E}">
        <p14:creationId xmlns:p14="http://schemas.microsoft.com/office/powerpoint/2010/main" val="2997059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Scouts Môn and Cheshire Scouts</a:t>
            </a:r>
          </a:p>
        </p:txBody>
      </p:sp>
      <p:sp>
        <p:nvSpPr>
          <p:cNvPr id="3" name="Subtitle 2"/>
          <p:cNvSpPr>
            <a:spLocks noGrp="1"/>
          </p:cNvSpPr>
          <p:nvPr>
            <p:ph type="subTitle" idx="4"/>
          </p:nvPr>
        </p:nvSpPr>
        <p:spPr>
          <a:xfrm>
            <a:off x="345675" y="534300"/>
            <a:ext cx="5750325" cy="207749"/>
          </a:xfrm>
        </p:spPr>
        <p:txBody>
          <a:bodyPr/>
          <a:lstStyle/>
          <a:p>
            <a:r>
              <a:rPr lang="en-GB" dirty="0"/>
              <a:t>Young Leader Training – Module C</a:t>
            </a:r>
          </a:p>
        </p:txBody>
      </p:sp>
      <p:sp>
        <p:nvSpPr>
          <p:cNvPr id="4" name="Text Placeholder 3"/>
          <p:cNvSpPr>
            <a:spLocks noGrp="1"/>
          </p:cNvSpPr>
          <p:nvPr>
            <p:ph type="body" sz="quarter" idx="12"/>
          </p:nvPr>
        </p:nvSpPr>
        <p:spPr>
          <a:xfrm>
            <a:off x="576903" y="2342114"/>
            <a:ext cx="9529763" cy="1470683"/>
          </a:xfrm>
        </p:spPr>
        <p:txBody>
          <a:bodyPr>
            <a:normAutofit/>
          </a:bodyPr>
          <a:lstStyle/>
          <a:p>
            <a:r>
              <a:rPr lang="en-GB" dirty="0"/>
              <a:t>Discussion – Which learning style is the best? </a:t>
            </a:r>
          </a:p>
        </p:txBody>
      </p:sp>
      <p:sp>
        <p:nvSpPr>
          <p:cNvPr id="5" name="TextBox 4">
            <a:extLst>
              <a:ext uri="{FF2B5EF4-FFF2-40B4-BE49-F238E27FC236}">
                <a16:creationId xmlns:a16="http://schemas.microsoft.com/office/drawing/2014/main" id="{9BFC8ED8-31F7-43F4-8ACB-8722BAB33C31}"/>
              </a:ext>
            </a:extLst>
          </p:cNvPr>
          <p:cNvSpPr txBox="1"/>
          <p:nvPr/>
        </p:nvSpPr>
        <p:spPr>
          <a:xfrm>
            <a:off x="9852836" y="818993"/>
            <a:ext cx="928577" cy="261610"/>
          </a:xfrm>
          <a:prstGeom prst="rect">
            <a:avLst/>
          </a:prstGeom>
          <a:solidFill>
            <a:schemeClr val="accent1"/>
          </a:solidFill>
        </p:spPr>
        <p:txBody>
          <a:bodyPr wrap="square" rtlCol="0">
            <a:spAutoFit/>
          </a:bodyPr>
          <a:lstStyle/>
          <a:p>
            <a:pPr algn="ctr"/>
            <a:r>
              <a:rPr lang="en-GB" sz="1100" b="1" dirty="0">
                <a:solidFill>
                  <a:schemeClr val="bg1"/>
                </a:solidFill>
                <a:latin typeface="Nunito Sans Black" panose="00000A00000000000000" pitchFamily="2" charset="0"/>
              </a:rPr>
              <a:t>Cymru</a:t>
            </a:r>
          </a:p>
        </p:txBody>
      </p:sp>
    </p:spTree>
    <p:extLst>
      <p:ext uri="{BB962C8B-B14F-4D97-AF65-F5344CB8AC3E}">
        <p14:creationId xmlns:p14="http://schemas.microsoft.com/office/powerpoint/2010/main" val="617578615"/>
      </p:ext>
    </p:extLst>
  </p:cSld>
  <p:clrMapOvr>
    <a:masterClrMapping/>
  </p:clrMapOvr>
</p:sld>
</file>

<file path=ppt/theme/theme1.xml><?xml version="1.0" encoding="utf-8"?>
<a:theme xmlns:a="http://schemas.openxmlformats.org/drawingml/2006/main" name="1_Office Theme">
  <a:themeElements>
    <a:clrScheme name="Scouts 1">
      <a:dk1>
        <a:srgbClr val="000000"/>
      </a:dk1>
      <a:lt1>
        <a:srgbClr val="FFFFFF"/>
      </a:lt1>
      <a:dk2>
        <a:srgbClr val="7414DC"/>
      </a:dk2>
      <a:lt2>
        <a:srgbClr val="00B8A4"/>
      </a:lt2>
      <a:accent1>
        <a:srgbClr val="ED4024"/>
      </a:accent1>
      <a:accent2>
        <a:srgbClr val="26B756"/>
      </a:accent2>
      <a:accent3>
        <a:srgbClr val="006EE0"/>
      </a:accent3>
      <a:accent4>
        <a:srgbClr val="FFB4E5"/>
      </a:accent4>
      <a:accent5>
        <a:srgbClr val="003A82"/>
      </a:accent5>
      <a:accent6>
        <a:srgbClr val="FFE627"/>
      </a:accent6>
      <a:hlink>
        <a:srgbClr val="00B8B8"/>
      </a:hlink>
      <a:folHlink>
        <a:srgbClr val="7414DC"/>
      </a:folHlink>
    </a:clrScheme>
    <a:fontScheme name="Scouts">
      <a:majorFont>
        <a:latin typeface="Nunito Sans"/>
        <a:ea typeface=""/>
        <a:cs typeface=""/>
      </a:majorFont>
      <a:minorFont>
        <a:latin typeface="Nunit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D8400BDC-67A0-AF49-B9C2-67D615AF437B}" vid="{C062638D-C780-0447-8D86-9CE5781B54A3}"/>
    </a:ext>
  </a:extLst>
</a:theme>
</file>

<file path=ppt/theme/theme2.xml><?xml version="1.0" encoding="utf-8"?>
<a:theme xmlns:a="http://schemas.openxmlformats.org/drawingml/2006/main" name="2_Office Theme">
  <a:themeElements>
    <a:clrScheme name="Scouts 1">
      <a:dk1>
        <a:srgbClr val="000000"/>
      </a:dk1>
      <a:lt1>
        <a:srgbClr val="FFFFFF"/>
      </a:lt1>
      <a:dk2>
        <a:srgbClr val="7414DC"/>
      </a:dk2>
      <a:lt2>
        <a:srgbClr val="00B8A4"/>
      </a:lt2>
      <a:accent1>
        <a:srgbClr val="ED4024"/>
      </a:accent1>
      <a:accent2>
        <a:srgbClr val="26B756"/>
      </a:accent2>
      <a:accent3>
        <a:srgbClr val="006EE0"/>
      </a:accent3>
      <a:accent4>
        <a:srgbClr val="FFB4E5"/>
      </a:accent4>
      <a:accent5>
        <a:srgbClr val="003A82"/>
      </a:accent5>
      <a:accent6>
        <a:srgbClr val="FFE627"/>
      </a:accent6>
      <a:hlink>
        <a:srgbClr val="00B8B8"/>
      </a:hlink>
      <a:folHlink>
        <a:srgbClr val="7414DC"/>
      </a:folHlink>
    </a:clrScheme>
    <a:fontScheme name="Scouts">
      <a:majorFont>
        <a:latin typeface="Nunito Sans"/>
        <a:ea typeface=""/>
        <a:cs typeface=""/>
      </a:majorFont>
      <a:minorFont>
        <a:latin typeface="Nunit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D8400BDC-67A0-AF49-B9C2-67D615AF437B}" vid="{C062638D-C780-0447-8D86-9CE5781B54A3}"/>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2435</TotalTime>
  <Words>890</Words>
  <Application>Microsoft Office PowerPoint</Application>
  <PresentationFormat>Widescreen</PresentationFormat>
  <Paragraphs>93</Paragraphs>
  <Slides>10</Slides>
  <Notes>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10</vt:i4>
      </vt:variant>
    </vt:vector>
  </HeadingPairs>
  <TitlesOfParts>
    <vt:vector size="17" baseType="lpstr">
      <vt:lpstr>Arial</vt:lpstr>
      <vt:lpstr>Calibri</vt:lpstr>
      <vt:lpstr>Nunito Sans</vt:lpstr>
      <vt:lpstr>Nunito Sans Black</vt:lpstr>
      <vt:lpstr>Nunito Sans ExtraBold</vt:lpstr>
      <vt:lpstr>1_Office Theme</vt:lpstr>
      <vt:lpstr>2_Office Theme</vt:lpstr>
      <vt:lpstr>Scouts Môn and Cheshire Scouts</vt:lpstr>
      <vt:lpstr>Scouts Môn and Cheshire Scouts</vt:lpstr>
      <vt:lpstr>Scouts Môn and Cheshire Scouts</vt:lpstr>
      <vt:lpstr>Scouts Môn and Cheshire Scouts</vt:lpstr>
      <vt:lpstr>Scouts Môn and Cheshire Scouts</vt:lpstr>
      <vt:lpstr>Scouts Môn and Cheshire Scouts</vt:lpstr>
      <vt:lpstr>Scouts Môn and Cheshire Scouts</vt:lpstr>
      <vt:lpstr>Scouts Môn and Cheshire Scouts</vt:lpstr>
      <vt:lpstr>Scouts Môn and Cheshire Scouts</vt:lpstr>
      <vt:lpstr>Scouts Môn and Cheshire Scouts</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Young Leader Training</dc:title>
  <dc:creator>Emma Williams</dc:creator>
  <cp:lastModifiedBy>Emma Williams</cp:lastModifiedBy>
  <cp:revision>31</cp:revision>
  <dcterms:created xsi:type="dcterms:W3CDTF">2018-05-09T11:00:29Z</dcterms:created>
  <dcterms:modified xsi:type="dcterms:W3CDTF">2020-05-28T13:05:21Z</dcterms:modified>
</cp:coreProperties>
</file>